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3847B-C978-4D33-86FB-33649C57AF61}" type="doc">
      <dgm:prSet loTypeId="urn:microsoft.com/office/officeart/2005/8/layout/vList5" loCatId="Inbox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BC284B-FC13-4033-8594-72EC9B0EAE3D}">
      <dgm:prSet/>
      <dgm:spPr/>
      <dgm:t>
        <a:bodyPr/>
        <a:lstStyle/>
        <a:p>
          <a:r>
            <a:rPr lang="en-US"/>
            <a:t>Country Research: 5%</a:t>
          </a:r>
        </a:p>
      </dgm:t>
    </dgm:pt>
    <dgm:pt modelId="{D8B5DD33-D376-47D1-98B8-8B755F3E6E56}" type="parTrans" cxnId="{AA3FAE8F-E991-45C9-A46A-12E31FED576C}">
      <dgm:prSet/>
      <dgm:spPr/>
      <dgm:t>
        <a:bodyPr/>
        <a:lstStyle/>
        <a:p>
          <a:endParaRPr lang="en-US"/>
        </a:p>
      </dgm:t>
    </dgm:pt>
    <dgm:pt modelId="{997D941A-605D-4CD3-987B-FEA392C5CA43}" type="sibTrans" cxnId="{AA3FAE8F-E991-45C9-A46A-12E31FED576C}">
      <dgm:prSet/>
      <dgm:spPr/>
      <dgm:t>
        <a:bodyPr/>
        <a:lstStyle/>
        <a:p>
          <a:endParaRPr lang="en-US"/>
        </a:p>
      </dgm:t>
    </dgm:pt>
    <dgm:pt modelId="{0D5AF5CA-7387-4E98-99D9-DE8E857A9279}">
      <dgm:prSet/>
      <dgm:spPr/>
      <dgm:t>
        <a:bodyPr/>
        <a:lstStyle/>
        <a:p>
          <a:r>
            <a:rPr lang="en-US"/>
            <a:t>Topic Research: 30%</a:t>
          </a:r>
        </a:p>
      </dgm:t>
    </dgm:pt>
    <dgm:pt modelId="{1C2C0F80-86E1-4490-94F3-650BCDB736C8}" type="parTrans" cxnId="{604EB3B7-393C-463A-87D5-30014DBECED5}">
      <dgm:prSet/>
      <dgm:spPr/>
      <dgm:t>
        <a:bodyPr/>
        <a:lstStyle/>
        <a:p>
          <a:endParaRPr lang="en-US"/>
        </a:p>
      </dgm:t>
    </dgm:pt>
    <dgm:pt modelId="{233E4CE3-9F20-4358-8AEE-2240C0E24F4C}" type="sibTrans" cxnId="{604EB3B7-393C-463A-87D5-30014DBECED5}">
      <dgm:prSet/>
      <dgm:spPr/>
      <dgm:t>
        <a:bodyPr/>
        <a:lstStyle/>
        <a:p>
          <a:endParaRPr lang="en-US"/>
        </a:p>
      </dgm:t>
    </dgm:pt>
    <dgm:pt modelId="{F27F839E-B8F7-441D-BD61-C80711F99FE5}">
      <dgm:prSet/>
      <dgm:spPr/>
      <dgm:t>
        <a:bodyPr/>
        <a:lstStyle/>
        <a:p>
          <a:r>
            <a:rPr lang="en-US"/>
            <a:t>Past International Action: 5%</a:t>
          </a:r>
        </a:p>
      </dgm:t>
    </dgm:pt>
    <dgm:pt modelId="{85FED67E-F76F-4326-9909-61E9A6B328A8}" type="parTrans" cxnId="{F126A1F6-EE29-4D99-86C8-0E88FFDAA546}">
      <dgm:prSet/>
      <dgm:spPr/>
      <dgm:t>
        <a:bodyPr/>
        <a:lstStyle/>
        <a:p>
          <a:endParaRPr lang="en-US"/>
        </a:p>
      </dgm:t>
    </dgm:pt>
    <dgm:pt modelId="{7BEB60C3-5B51-47CB-942B-B5702A898B9D}" type="sibTrans" cxnId="{F126A1F6-EE29-4D99-86C8-0E88FFDAA546}">
      <dgm:prSet/>
      <dgm:spPr/>
      <dgm:t>
        <a:bodyPr/>
        <a:lstStyle/>
        <a:p>
          <a:endParaRPr lang="en-US"/>
        </a:p>
      </dgm:t>
    </dgm:pt>
    <dgm:pt modelId="{EC1C721B-9E2D-4BCC-9042-2DD700612E54}">
      <dgm:prSet/>
      <dgm:spPr/>
      <dgm:t>
        <a:bodyPr/>
        <a:lstStyle/>
        <a:p>
          <a:r>
            <a:rPr lang="en-US"/>
            <a:t>Country Policy: 20%</a:t>
          </a:r>
        </a:p>
      </dgm:t>
    </dgm:pt>
    <dgm:pt modelId="{E199D989-78E8-4163-8D6D-8E120A12D701}" type="parTrans" cxnId="{CE701420-AD4C-4724-83B6-D3C5C9A24C38}">
      <dgm:prSet/>
      <dgm:spPr/>
      <dgm:t>
        <a:bodyPr/>
        <a:lstStyle/>
        <a:p>
          <a:endParaRPr lang="en-US"/>
        </a:p>
      </dgm:t>
    </dgm:pt>
    <dgm:pt modelId="{A1A09558-8C1A-47B8-9495-1C9E263AC20D}" type="sibTrans" cxnId="{CE701420-AD4C-4724-83B6-D3C5C9A24C38}">
      <dgm:prSet/>
      <dgm:spPr/>
      <dgm:t>
        <a:bodyPr/>
        <a:lstStyle/>
        <a:p>
          <a:endParaRPr lang="en-US"/>
        </a:p>
      </dgm:t>
    </dgm:pt>
    <dgm:pt modelId="{67FFC53C-1101-4969-BFFD-9561F1F6034E}">
      <dgm:prSet/>
      <dgm:spPr/>
      <dgm:t>
        <a:bodyPr/>
        <a:lstStyle/>
        <a:p>
          <a:r>
            <a:rPr lang="en-US"/>
            <a:t>Possible Solutions: 40%</a:t>
          </a:r>
        </a:p>
      </dgm:t>
    </dgm:pt>
    <dgm:pt modelId="{77A9A941-28A2-4F9D-A6C9-5979C77F43D1}" type="parTrans" cxnId="{75BD521F-6416-437D-A7E1-8030F31962E1}">
      <dgm:prSet/>
      <dgm:spPr/>
      <dgm:t>
        <a:bodyPr/>
        <a:lstStyle/>
        <a:p>
          <a:endParaRPr lang="en-US"/>
        </a:p>
      </dgm:t>
    </dgm:pt>
    <dgm:pt modelId="{0CF8167F-AD0C-4F8E-A203-7404BC8802D8}" type="sibTrans" cxnId="{75BD521F-6416-437D-A7E1-8030F31962E1}">
      <dgm:prSet/>
      <dgm:spPr/>
      <dgm:t>
        <a:bodyPr/>
        <a:lstStyle/>
        <a:p>
          <a:endParaRPr lang="en-US"/>
        </a:p>
      </dgm:t>
    </dgm:pt>
    <dgm:pt modelId="{6E3FA0AF-453C-4EDA-A97E-26A188F601C6}" type="pres">
      <dgm:prSet presAssocID="{3463847B-C978-4D33-86FB-33649C57AF61}" presName="Name0" presStyleCnt="0">
        <dgm:presLayoutVars>
          <dgm:dir/>
          <dgm:animLvl val="lvl"/>
          <dgm:resizeHandles val="exact"/>
        </dgm:presLayoutVars>
      </dgm:prSet>
      <dgm:spPr/>
    </dgm:pt>
    <dgm:pt modelId="{B7B488EE-8D84-4A60-9E6F-6ED7C51649C5}" type="pres">
      <dgm:prSet presAssocID="{54BC284B-FC13-4033-8594-72EC9B0EAE3D}" presName="linNode" presStyleCnt="0"/>
      <dgm:spPr/>
    </dgm:pt>
    <dgm:pt modelId="{0DC77074-E532-48F4-A0F3-749719F464F2}" type="pres">
      <dgm:prSet presAssocID="{54BC284B-FC13-4033-8594-72EC9B0EAE3D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DF2EA05-76BD-44EF-8E62-D3E91F9B5A0D}" type="pres">
      <dgm:prSet presAssocID="{997D941A-605D-4CD3-987B-FEA392C5CA43}" presName="sp" presStyleCnt="0"/>
      <dgm:spPr/>
    </dgm:pt>
    <dgm:pt modelId="{6D188FF2-02B8-4801-B23B-911B46C5BD8E}" type="pres">
      <dgm:prSet presAssocID="{0D5AF5CA-7387-4E98-99D9-DE8E857A9279}" presName="linNode" presStyleCnt="0"/>
      <dgm:spPr/>
    </dgm:pt>
    <dgm:pt modelId="{683F47A1-0821-4615-9C9E-2E45564FD205}" type="pres">
      <dgm:prSet presAssocID="{0D5AF5CA-7387-4E98-99D9-DE8E857A9279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5B4092AA-CB35-4BDB-A6E4-9909CA45A42A}" type="pres">
      <dgm:prSet presAssocID="{233E4CE3-9F20-4358-8AEE-2240C0E24F4C}" presName="sp" presStyleCnt="0"/>
      <dgm:spPr/>
    </dgm:pt>
    <dgm:pt modelId="{8D4D0D2A-F92B-4215-9C7C-040FC925BD07}" type="pres">
      <dgm:prSet presAssocID="{F27F839E-B8F7-441D-BD61-C80711F99FE5}" presName="linNode" presStyleCnt="0"/>
      <dgm:spPr/>
    </dgm:pt>
    <dgm:pt modelId="{27192BDE-CF7D-49C4-BDA0-F6404C8BDCE1}" type="pres">
      <dgm:prSet presAssocID="{F27F839E-B8F7-441D-BD61-C80711F99FE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187CECD4-AD48-420E-9C70-763AE114CD17}" type="pres">
      <dgm:prSet presAssocID="{7BEB60C3-5B51-47CB-942B-B5702A898B9D}" presName="sp" presStyleCnt="0"/>
      <dgm:spPr/>
    </dgm:pt>
    <dgm:pt modelId="{32073787-3C12-475C-A986-8828353D421B}" type="pres">
      <dgm:prSet presAssocID="{EC1C721B-9E2D-4BCC-9042-2DD700612E54}" presName="linNode" presStyleCnt="0"/>
      <dgm:spPr/>
    </dgm:pt>
    <dgm:pt modelId="{99193FBF-0E8E-4FAF-A871-BD6923665CB8}" type="pres">
      <dgm:prSet presAssocID="{EC1C721B-9E2D-4BCC-9042-2DD700612E54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F18E06B-6B9B-4589-8CDE-4C3169BC800B}" type="pres">
      <dgm:prSet presAssocID="{A1A09558-8C1A-47B8-9495-1C9E263AC20D}" presName="sp" presStyleCnt="0"/>
      <dgm:spPr/>
    </dgm:pt>
    <dgm:pt modelId="{956A615E-F39E-4C0B-912D-774543E743F6}" type="pres">
      <dgm:prSet presAssocID="{67FFC53C-1101-4969-BFFD-9561F1F6034E}" presName="linNode" presStyleCnt="0"/>
      <dgm:spPr/>
    </dgm:pt>
    <dgm:pt modelId="{5FFD7681-8EEF-4E54-BD01-0EAC364ACBF7}" type="pres">
      <dgm:prSet presAssocID="{67FFC53C-1101-4969-BFFD-9561F1F6034E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04C00E19-441E-469A-9EA3-B8DD3CA06B06}" type="presOf" srcId="{54BC284B-FC13-4033-8594-72EC9B0EAE3D}" destId="{0DC77074-E532-48F4-A0F3-749719F464F2}" srcOrd="0" destOrd="0" presId="urn:microsoft.com/office/officeart/2005/8/layout/vList5"/>
    <dgm:cxn modelId="{75BD521F-6416-437D-A7E1-8030F31962E1}" srcId="{3463847B-C978-4D33-86FB-33649C57AF61}" destId="{67FFC53C-1101-4969-BFFD-9561F1F6034E}" srcOrd="4" destOrd="0" parTransId="{77A9A941-28A2-4F9D-A6C9-5979C77F43D1}" sibTransId="{0CF8167F-AD0C-4F8E-A203-7404BC8802D8}"/>
    <dgm:cxn modelId="{CE701420-AD4C-4724-83B6-D3C5C9A24C38}" srcId="{3463847B-C978-4D33-86FB-33649C57AF61}" destId="{EC1C721B-9E2D-4BCC-9042-2DD700612E54}" srcOrd="3" destOrd="0" parTransId="{E199D989-78E8-4163-8D6D-8E120A12D701}" sibTransId="{A1A09558-8C1A-47B8-9495-1C9E263AC20D}"/>
    <dgm:cxn modelId="{B293BB28-4725-4515-B7E6-5EAF5EAED63E}" type="presOf" srcId="{F27F839E-B8F7-441D-BD61-C80711F99FE5}" destId="{27192BDE-CF7D-49C4-BDA0-F6404C8BDCE1}" srcOrd="0" destOrd="0" presId="urn:microsoft.com/office/officeart/2005/8/layout/vList5"/>
    <dgm:cxn modelId="{89E0A171-E43A-422B-A995-7DDDFE4C6DDE}" type="presOf" srcId="{0D5AF5CA-7387-4E98-99D9-DE8E857A9279}" destId="{683F47A1-0821-4615-9C9E-2E45564FD205}" srcOrd="0" destOrd="0" presId="urn:microsoft.com/office/officeart/2005/8/layout/vList5"/>
    <dgm:cxn modelId="{AA3FAE8F-E991-45C9-A46A-12E31FED576C}" srcId="{3463847B-C978-4D33-86FB-33649C57AF61}" destId="{54BC284B-FC13-4033-8594-72EC9B0EAE3D}" srcOrd="0" destOrd="0" parTransId="{D8B5DD33-D376-47D1-98B8-8B755F3E6E56}" sibTransId="{997D941A-605D-4CD3-987B-FEA392C5CA43}"/>
    <dgm:cxn modelId="{12834890-7B5C-4B6F-B5AE-C931F251D3D6}" type="presOf" srcId="{3463847B-C978-4D33-86FB-33649C57AF61}" destId="{6E3FA0AF-453C-4EDA-A97E-26A188F601C6}" srcOrd="0" destOrd="0" presId="urn:microsoft.com/office/officeart/2005/8/layout/vList5"/>
    <dgm:cxn modelId="{791CDF90-E70C-4345-BC58-144048191480}" type="presOf" srcId="{EC1C721B-9E2D-4BCC-9042-2DD700612E54}" destId="{99193FBF-0E8E-4FAF-A871-BD6923665CB8}" srcOrd="0" destOrd="0" presId="urn:microsoft.com/office/officeart/2005/8/layout/vList5"/>
    <dgm:cxn modelId="{09E67192-24DB-4B9F-8679-C56A0CEBD783}" type="presOf" srcId="{67FFC53C-1101-4969-BFFD-9561F1F6034E}" destId="{5FFD7681-8EEF-4E54-BD01-0EAC364ACBF7}" srcOrd="0" destOrd="0" presId="urn:microsoft.com/office/officeart/2005/8/layout/vList5"/>
    <dgm:cxn modelId="{604EB3B7-393C-463A-87D5-30014DBECED5}" srcId="{3463847B-C978-4D33-86FB-33649C57AF61}" destId="{0D5AF5CA-7387-4E98-99D9-DE8E857A9279}" srcOrd="1" destOrd="0" parTransId="{1C2C0F80-86E1-4490-94F3-650BCDB736C8}" sibTransId="{233E4CE3-9F20-4358-8AEE-2240C0E24F4C}"/>
    <dgm:cxn modelId="{F126A1F6-EE29-4D99-86C8-0E88FFDAA546}" srcId="{3463847B-C978-4D33-86FB-33649C57AF61}" destId="{F27F839E-B8F7-441D-BD61-C80711F99FE5}" srcOrd="2" destOrd="0" parTransId="{85FED67E-F76F-4326-9909-61E9A6B328A8}" sibTransId="{7BEB60C3-5B51-47CB-942B-B5702A898B9D}"/>
    <dgm:cxn modelId="{A7CA090F-8A33-4459-B077-26CE8AF8432F}" type="presParOf" srcId="{6E3FA0AF-453C-4EDA-A97E-26A188F601C6}" destId="{B7B488EE-8D84-4A60-9E6F-6ED7C51649C5}" srcOrd="0" destOrd="0" presId="urn:microsoft.com/office/officeart/2005/8/layout/vList5"/>
    <dgm:cxn modelId="{007767CA-3C79-4769-BA85-950320C854F9}" type="presParOf" srcId="{B7B488EE-8D84-4A60-9E6F-6ED7C51649C5}" destId="{0DC77074-E532-48F4-A0F3-749719F464F2}" srcOrd="0" destOrd="0" presId="urn:microsoft.com/office/officeart/2005/8/layout/vList5"/>
    <dgm:cxn modelId="{18CA38E9-8E3F-427A-B39E-056DE214160F}" type="presParOf" srcId="{6E3FA0AF-453C-4EDA-A97E-26A188F601C6}" destId="{BDF2EA05-76BD-44EF-8E62-D3E91F9B5A0D}" srcOrd="1" destOrd="0" presId="urn:microsoft.com/office/officeart/2005/8/layout/vList5"/>
    <dgm:cxn modelId="{FFC6D433-8BD0-4360-A85A-6D52BCB173B1}" type="presParOf" srcId="{6E3FA0AF-453C-4EDA-A97E-26A188F601C6}" destId="{6D188FF2-02B8-4801-B23B-911B46C5BD8E}" srcOrd="2" destOrd="0" presId="urn:microsoft.com/office/officeart/2005/8/layout/vList5"/>
    <dgm:cxn modelId="{8ABB51BA-8E63-4257-A921-D4B1D74D9436}" type="presParOf" srcId="{6D188FF2-02B8-4801-B23B-911B46C5BD8E}" destId="{683F47A1-0821-4615-9C9E-2E45564FD205}" srcOrd="0" destOrd="0" presId="urn:microsoft.com/office/officeart/2005/8/layout/vList5"/>
    <dgm:cxn modelId="{BAE1F24C-E343-4950-A3F8-1D8E597B1CD1}" type="presParOf" srcId="{6E3FA0AF-453C-4EDA-A97E-26A188F601C6}" destId="{5B4092AA-CB35-4BDB-A6E4-9909CA45A42A}" srcOrd="3" destOrd="0" presId="urn:microsoft.com/office/officeart/2005/8/layout/vList5"/>
    <dgm:cxn modelId="{F24CB626-753A-4542-B36A-6BE0CC5CCECA}" type="presParOf" srcId="{6E3FA0AF-453C-4EDA-A97E-26A188F601C6}" destId="{8D4D0D2A-F92B-4215-9C7C-040FC925BD07}" srcOrd="4" destOrd="0" presId="urn:microsoft.com/office/officeart/2005/8/layout/vList5"/>
    <dgm:cxn modelId="{FA43AFDB-56BA-4D6D-88C9-0965DFE22460}" type="presParOf" srcId="{8D4D0D2A-F92B-4215-9C7C-040FC925BD07}" destId="{27192BDE-CF7D-49C4-BDA0-F6404C8BDCE1}" srcOrd="0" destOrd="0" presId="urn:microsoft.com/office/officeart/2005/8/layout/vList5"/>
    <dgm:cxn modelId="{1E137386-480A-4936-A5D8-B62644937596}" type="presParOf" srcId="{6E3FA0AF-453C-4EDA-A97E-26A188F601C6}" destId="{187CECD4-AD48-420E-9C70-763AE114CD17}" srcOrd="5" destOrd="0" presId="urn:microsoft.com/office/officeart/2005/8/layout/vList5"/>
    <dgm:cxn modelId="{3225DE13-339A-4EB0-8845-1E216D8F9ADD}" type="presParOf" srcId="{6E3FA0AF-453C-4EDA-A97E-26A188F601C6}" destId="{32073787-3C12-475C-A986-8828353D421B}" srcOrd="6" destOrd="0" presId="urn:microsoft.com/office/officeart/2005/8/layout/vList5"/>
    <dgm:cxn modelId="{E861941C-015A-412D-A253-070C22862DB4}" type="presParOf" srcId="{32073787-3C12-475C-A986-8828353D421B}" destId="{99193FBF-0E8E-4FAF-A871-BD6923665CB8}" srcOrd="0" destOrd="0" presId="urn:microsoft.com/office/officeart/2005/8/layout/vList5"/>
    <dgm:cxn modelId="{6439ECC2-E40A-4791-B0B2-BF176525B094}" type="presParOf" srcId="{6E3FA0AF-453C-4EDA-A97E-26A188F601C6}" destId="{7F18E06B-6B9B-4589-8CDE-4C3169BC800B}" srcOrd="7" destOrd="0" presId="urn:microsoft.com/office/officeart/2005/8/layout/vList5"/>
    <dgm:cxn modelId="{81DC242A-B187-40CA-9BF4-63AC8726C1E5}" type="presParOf" srcId="{6E3FA0AF-453C-4EDA-A97E-26A188F601C6}" destId="{956A615E-F39E-4C0B-912D-774543E743F6}" srcOrd="8" destOrd="0" presId="urn:microsoft.com/office/officeart/2005/8/layout/vList5"/>
    <dgm:cxn modelId="{A5B1A92D-A367-4F63-80C0-291C4490DB4D}" type="presParOf" srcId="{956A615E-F39E-4C0B-912D-774543E743F6}" destId="{5FFD7681-8EEF-4E54-BD01-0EAC364ACB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77074-E532-48F4-A0F3-749719F464F2}">
      <dsp:nvSpPr>
        <dsp:cNvPr id="0" name=""/>
        <dsp:cNvSpPr/>
      </dsp:nvSpPr>
      <dsp:spPr>
        <a:xfrm>
          <a:off x="1793361" y="1904"/>
          <a:ext cx="2017531" cy="8328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Country Research: 5%</a:t>
          </a:r>
        </a:p>
      </dsp:txBody>
      <dsp:txXfrm>
        <a:off x="1834016" y="42559"/>
        <a:ext cx="1936221" cy="751508"/>
      </dsp:txXfrm>
    </dsp:sp>
    <dsp:sp modelId="{683F47A1-0821-4615-9C9E-2E45564FD205}">
      <dsp:nvSpPr>
        <dsp:cNvPr id="0" name=""/>
        <dsp:cNvSpPr/>
      </dsp:nvSpPr>
      <dsp:spPr>
        <a:xfrm>
          <a:off x="1793361" y="876363"/>
          <a:ext cx="2017531" cy="832818"/>
        </a:xfrm>
        <a:prstGeom prst="roundRect">
          <a:avLst/>
        </a:prstGeom>
        <a:gradFill rotWithShape="0">
          <a:gsLst>
            <a:gs pos="0">
              <a:schemeClr val="accent5">
                <a:hueOff val="-1291119"/>
                <a:satOff val="-7056"/>
                <a:lumOff val="-1225"/>
                <a:alphaOff val="0"/>
                <a:tint val="98000"/>
                <a:lumMod val="100000"/>
              </a:schemeClr>
            </a:gs>
            <a:gs pos="100000">
              <a:schemeClr val="accent5">
                <a:hueOff val="-1291119"/>
                <a:satOff val="-7056"/>
                <a:lumOff val="-1225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Topic Research: 30%</a:t>
          </a:r>
        </a:p>
      </dsp:txBody>
      <dsp:txXfrm>
        <a:off x="1834016" y="917018"/>
        <a:ext cx="1936221" cy="751508"/>
      </dsp:txXfrm>
    </dsp:sp>
    <dsp:sp modelId="{27192BDE-CF7D-49C4-BDA0-F6404C8BDCE1}">
      <dsp:nvSpPr>
        <dsp:cNvPr id="0" name=""/>
        <dsp:cNvSpPr/>
      </dsp:nvSpPr>
      <dsp:spPr>
        <a:xfrm>
          <a:off x="1793361" y="1750822"/>
          <a:ext cx="2017531" cy="832818"/>
        </a:xfrm>
        <a:prstGeom prst="roundRect">
          <a:avLst/>
        </a:prstGeom>
        <a:gradFill rotWithShape="0">
          <a:gsLst>
            <a:gs pos="0">
              <a:schemeClr val="accent5">
                <a:hueOff val="-2582238"/>
                <a:satOff val="-14111"/>
                <a:lumOff val="-2451"/>
                <a:alphaOff val="0"/>
                <a:tint val="98000"/>
                <a:lumMod val="100000"/>
              </a:schemeClr>
            </a:gs>
            <a:gs pos="100000">
              <a:schemeClr val="accent5">
                <a:hueOff val="-2582238"/>
                <a:satOff val="-14111"/>
                <a:lumOff val="-2451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Past International Action: 5%</a:t>
          </a:r>
        </a:p>
      </dsp:txBody>
      <dsp:txXfrm>
        <a:off x="1834016" y="1791477"/>
        <a:ext cx="1936221" cy="751508"/>
      </dsp:txXfrm>
    </dsp:sp>
    <dsp:sp modelId="{99193FBF-0E8E-4FAF-A871-BD6923665CB8}">
      <dsp:nvSpPr>
        <dsp:cNvPr id="0" name=""/>
        <dsp:cNvSpPr/>
      </dsp:nvSpPr>
      <dsp:spPr>
        <a:xfrm>
          <a:off x="1793361" y="2625281"/>
          <a:ext cx="2017531" cy="832818"/>
        </a:xfrm>
        <a:prstGeom prst="roundRect">
          <a:avLst/>
        </a:prstGeom>
        <a:gradFill rotWithShape="0">
          <a:gsLst>
            <a:gs pos="0">
              <a:schemeClr val="accent5">
                <a:hueOff val="-3873358"/>
                <a:satOff val="-21167"/>
                <a:lumOff val="-3676"/>
                <a:alphaOff val="0"/>
                <a:tint val="98000"/>
                <a:lumMod val="100000"/>
              </a:schemeClr>
            </a:gs>
            <a:gs pos="100000">
              <a:schemeClr val="accent5">
                <a:hueOff val="-3873358"/>
                <a:satOff val="-21167"/>
                <a:lumOff val="-3676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Country Policy: 20%</a:t>
          </a:r>
        </a:p>
      </dsp:txBody>
      <dsp:txXfrm>
        <a:off x="1834016" y="2665936"/>
        <a:ext cx="1936221" cy="751508"/>
      </dsp:txXfrm>
    </dsp:sp>
    <dsp:sp modelId="{5FFD7681-8EEF-4E54-BD01-0EAC364ACBF7}">
      <dsp:nvSpPr>
        <dsp:cNvPr id="0" name=""/>
        <dsp:cNvSpPr/>
      </dsp:nvSpPr>
      <dsp:spPr>
        <a:xfrm>
          <a:off x="1793361" y="3499741"/>
          <a:ext cx="2017531" cy="832818"/>
        </a:xfrm>
        <a:prstGeom prst="roundRect">
          <a:avLst/>
        </a:prstGeom>
        <a:gradFill rotWithShape="0">
          <a:gsLst>
            <a:gs pos="0">
              <a:schemeClr val="accent5">
                <a:hueOff val="-5164477"/>
                <a:satOff val="-28223"/>
                <a:lumOff val="-4902"/>
                <a:alphaOff val="0"/>
                <a:tint val="98000"/>
                <a:lumMod val="100000"/>
              </a:schemeClr>
            </a:gs>
            <a:gs pos="100000">
              <a:schemeClr val="accent5">
                <a:hueOff val="-5164477"/>
                <a:satOff val="-28223"/>
                <a:lumOff val="-4902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Possible Solutions: 40%</a:t>
          </a:r>
        </a:p>
      </dsp:txBody>
      <dsp:txXfrm>
        <a:off x="1834016" y="3540396"/>
        <a:ext cx="1936221" cy="751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 un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3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information on Model UN Research, Research Questions, Research Sources and Websites can be found on: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United Nations Association of the United States of America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Best Delegate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Highly recommended that you check these out, they will serve as your basis and guidelines for research</a:t>
            </a:r>
          </a:p>
        </p:txBody>
      </p:sp>
    </p:spTree>
    <p:extLst>
      <p:ext uri="{BB962C8B-B14F-4D97-AF65-F5344CB8AC3E}">
        <p14:creationId xmlns:p14="http://schemas.microsoft.com/office/powerpoint/2010/main" val="182672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3C4E-6ABE-4849-A0EC-DF5A721E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Binders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B68DC-05E7-4BF9-9E6E-638A3E940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good idea to own a research binder- a binder that compiles all notes, references, and resources gathered during research</a:t>
            </a:r>
          </a:p>
          <a:p>
            <a:r>
              <a:rPr lang="en-US" dirty="0"/>
              <a:t>Includes information on the conference, committee, country, topics, policies, and solutions</a:t>
            </a:r>
          </a:p>
          <a:p>
            <a:r>
              <a:rPr lang="en-US" dirty="0"/>
              <a:t>Along with a position paper, it’s a good idea to store a document only for your eyes regarding the topic in </a:t>
            </a:r>
            <a:r>
              <a:rPr lang="en-US"/>
              <a:t>your binder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4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Country Background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Topic Research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Past International Action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Country Policy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137339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56522"/>
            <a:ext cx="10131425" cy="494306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good understanding of your country and its standings is crucial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Get to know your country’s political makeup and history, such as: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Economy and GDP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System of government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Religious and ethnic makeup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Ideologies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Allies and enemies of your country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Domestic Issues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Membership to organizations (NATO, EU, NAFTA, AU, etc.)</a:t>
            </a:r>
          </a:p>
        </p:txBody>
      </p:sp>
    </p:spTree>
    <p:extLst>
      <p:ext uri="{BB962C8B-B14F-4D97-AF65-F5344CB8AC3E}">
        <p14:creationId xmlns:p14="http://schemas.microsoft.com/office/powerpoint/2010/main" val="119888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Start by obtaining a general overview of your country and its positions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Recommended site-Wikipedia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Then, begin researching your country in depth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Recommended sites- CIA World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Factbook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BBC Country Profiles, UN Department of State Background Notes, Library of Congress Country Studies</a:t>
            </a:r>
          </a:p>
        </p:txBody>
      </p:sp>
    </p:spTree>
    <p:extLst>
      <p:ext uri="{BB962C8B-B14F-4D97-AF65-F5344CB8AC3E}">
        <p14:creationId xmlns:p14="http://schemas.microsoft.com/office/powerpoint/2010/main" val="199418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6765"/>
            <a:ext cx="10131425" cy="485029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Topics-issues committees will be discussing, such as “The Prevention for Communicable Diseases” for the World Health Organization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Goal: Get to know the topic, and why the specific issue has not been solved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Once you obtain the roots of the problem, you can start making solutions specifically geared to tackle the issue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Background Guides serve as good starting points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Websites about your issue in particular will provide some of the best resources for topic research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Questions to ask yourself while researching: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does this issue affect your country?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What has your country done to tackle this problem?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Where is this issue most prevalent?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6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international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Understanding what the UN and global community has already done to combat your topic is crucial; you don’t want to propose a failed solution at conference!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Sifting through past UN resolutions is not necessary, but having a general idea of the major failed proposals and why they failed is a good idea</a:t>
            </a:r>
          </a:p>
          <a:p>
            <a:pPr lvl="1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7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your country thinks should be done about your issue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Allows you, as a delegate, to determine if your country is currently in favor of bills passed, or are advocating for changes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Recommended sources: Country websites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Country’s viewpoint on issue may already be present on their government websites. Most times, it is not there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part will mostly be on you; you will need to make inferences on your country’s standpoint based on the research you have done so far</a:t>
            </a:r>
          </a:p>
        </p:txBody>
      </p:sp>
    </p:spTree>
    <p:extLst>
      <p:ext uri="{BB962C8B-B14F-4D97-AF65-F5344CB8AC3E}">
        <p14:creationId xmlns:p14="http://schemas.microsoft.com/office/powerpoint/2010/main" val="388165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research you have accumulated, it is now time for delegates to determine their preferred course of action regarding the assigned topic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important part of your research- 80% of the conference will be dedicated to discussing possible solutions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Make sure you dedicate the majority of your time towards coming up with good solutions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delegations come up with a specific acronym for a plan for their solutions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Ex: JOIN Plan, TRUST Plan, HOPE Plan</a:t>
            </a:r>
          </a:p>
        </p:txBody>
      </p:sp>
    </p:spTree>
    <p:extLst>
      <p:ext uri="{BB962C8B-B14F-4D97-AF65-F5344CB8AC3E}">
        <p14:creationId xmlns:p14="http://schemas.microsoft.com/office/powerpoint/2010/main" val="164092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184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1" descr="A close up of a watch&#10;&#10;Description generated with high confidence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 useBgFill="1">
        <p:nvSpPr>
          <p:cNvPr id="20" name="Rounded Rectangle 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471" y="639097"/>
            <a:ext cx="6881185" cy="5575439"/>
          </a:xfrm>
          <a:prstGeom prst="roundRect">
            <a:avLst>
              <a:gd name="adj" fmla="val 531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 defTabSz="457200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91102-E3F0-4092-87B7-25254B73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9870" y="639097"/>
            <a:ext cx="3462530" cy="557543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Breakdown of research</a:t>
            </a:r>
          </a:p>
        </p:txBody>
      </p:sp>
      <p:graphicFrame>
        <p:nvGraphicFramePr>
          <p:cNvPr id="21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924461"/>
              </p:ext>
            </p:extLst>
          </p:nvPr>
        </p:nvGraphicFramePr>
        <p:xfrm>
          <a:off x="1286934" y="1282565"/>
          <a:ext cx="5604255" cy="4334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77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148</TotalTime>
  <Words>609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Model un research</vt:lpstr>
      <vt:lpstr>components</vt:lpstr>
      <vt:lpstr>Country research</vt:lpstr>
      <vt:lpstr>Country research</vt:lpstr>
      <vt:lpstr>Topic research</vt:lpstr>
      <vt:lpstr>Past international action</vt:lpstr>
      <vt:lpstr>Country policy</vt:lpstr>
      <vt:lpstr>Possible solutions</vt:lpstr>
      <vt:lpstr>Breakdown of research</vt:lpstr>
      <vt:lpstr>Helpful websites</vt:lpstr>
      <vt:lpstr>Research Binders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un research</dc:title>
  <dc:creator>Joseph Chen</dc:creator>
  <cp:lastModifiedBy>JOSEPH CHEN (811030)</cp:lastModifiedBy>
  <cp:revision>18</cp:revision>
  <dcterms:created xsi:type="dcterms:W3CDTF">2016-10-08T20:05:06Z</dcterms:created>
  <dcterms:modified xsi:type="dcterms:W3CDTF">2017-08-12T19:03:01Z</dcterms:modified>
</cp:coreProperties>
</file>