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Position papers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position papers?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 Papers are 1-2 page reports which outline your country’s background, viewpoints on the presented issues, and suggested courses of action</a:t>
            </a:r>
          </a:p>
          <a:p>
            <a:r>
              <a:rPr lang="en-US" dirty="0"/>
              <a:t>Many delegates use their Position Papers as opening statements</a:t>
            </a:r>
          </a:p>
          <a:p>
            <a:r>
              <a:rPr lang="en-US" dirty="0"/>
              <a:t>Serve as good organizers of research and speech giving</a:t>
            </a:r>
          </a:p>
        </p:txBody>
      </p:sp>
    </p:spTree>
    <p:extLst>
      <p:ext uri="{BB962C8B-B14F-4D97-AF65-F5344CB8AC3E}">
        <p14:creationId xmlns:p14="http://schemas.microsoft.com/office/powerpoint/2010/main" val="155034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position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16958"/>
            <a:ext cx="11029615" cy="3341842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/>
              <a:t>Position Papers usually include:</a:t>
            </a:r>
          </a:p>
          <a:p>
            <a:pPr lvl="1"/>
            <a:r>
              <a:rPr lang="en-US" sz="1700" dirty="0"/>
              <a:t>Your country’s history and background regarding your topic</a:t>
            </a:r>
          </a:p>
          <a:p>
            <a:pPr lvl="1"/>
            <a:r>
              <a:rPr lang="en-US" sz="1700" dirty="0"/>
              <a:t>Your country’s policies, and justification for those policies</a:t>
            </a:r>
          </a:p>
          <a:p>
            <a:pPr lvl="1"/>
            <a:r>
              <a:rPr lang="en-US" sz="1700" dirty="0"/>
              <a:t>Previous resolutions your country has signed</a:t>
            </a:r>
          </a:p>
          <a:p>
            <a:pPr lvl="1"/>
            <a:r>
              <a:rPr lang="en-US" sz="1700" dirty="0"/>
              <a:t>Actions your country has taken to combat this issue</a:t>
            </a:r>
          </a:p>
          <a:p>
            <a:pPr lvl="1"/>
            <a:r>
              <a:rPr lang="en-US" sz="1700" dirty="0"/>
              <a:t>What your country thinks should be done about this issue- solution in the form of a specific plan</a:t>
            </a:r>
          </a:p>
          <a:p>
            <a:r>
              <a:rPr lang="en-US" sz="1900" dirty="0"/>
              <a:t>Format- Separated into three portions:</a:t>
            </a:r>
          </a:p>
          <a:p>
            <a:pPr lvl="1"/>
            <a:r>
              <a:rPr lang="en-US" sz="1700" dirty="0"/>
              <a:t>Background</a:t>
            </a:r>
          </a:p>
          <a:p>
            <a:pPr lvl="1"/>
            <a:r>
              <a:rPr lang="en-US" sz="1700" dirty="0"/>
              <a:t>Current Situation</a:t>
            </a:r>
          </a:p>
          <a:p>
            <a:pPr lvl="1"/>
            <a:r>
              <a:rPr lang="en-US" sz="1700" dirty="0"/>
              <a:t>Stance/Possible Solutions</a:t>
            </a:r>
          </a:p>
          <a:p>
            <a:pPr marL="3240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2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/>
              <a:t>A brief overview of the history of the topic and its influence on the world</a:t>
            </a:r>
          </a:p>
          <a:p>
            <a:pPr lvl="1"/>
            <a:r>
              <a:rPr lang="en-US" sz="1800" dirty="0"/>
              <a:t>Which elements of research is applied here? Topic Research and Past International Action</a:t>
            </a:r>
          </a:p>
          <a:p>
            <a:pPr lvl="2"/>
            <a:r>
              <a:rPr lang="en-US" sz="1600" dirty="0"/>
              <a:t>PIA Ex.- Previous resolutions passed/resolutions made dealing with the issue</a:t>
            </a:r>
          </a:p>
          <a:p>
            <a:pPr lvl="1"/>
            <a:r>
              <a:rPr lang="en-US" sz="1800" dirty="0"/>
              <a:t>Goal: State the problem, explain why it is significant, and include history regarding the issue</a:t>
            </a:r>
          </a:p>
          <a:p>
            <a:pPr lvl="1"/>
            <a:r>
              <a:rPr lang="en-US" sz="1800" dirty="0"/>
              <a:t>Make sure you do not discuss the issue in great detail; the specifics of the issue has already been stated in the background guide</a:t>
            </a:r>
            <a:endParaRPr lang="en-US" sz="1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7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State how the issue affects your country</a:t>
            </a:r>
          </a:p>
          <a:p>
            <a:r>
              <a:rPr lang="en-US" dirty="0"/>
              <a:t>Purpose of this paragraph: Discuss how the issue has altered domestic dynamics</a:t>
            </a:r>
          </a:p>
          <a:p>
            <a:r>
              <a:rPr lang="en-US" sz="2000" dirty="0"/>
              <a:t>Element of research applied here: Country Research </a:t>
            </a:r>
          </a:p>
          <a:p>
            <a:pPr marL="378900" indent="-342900"/>
            <a:endParaRPr lang="en-US" sz="20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Stance/solutions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dirty="0"/>
              <a:t>Elements of research applied here: Country Policy and Possible Solutions</a:t>
            </a:r>
          </a:p>
          <a:p>
            <a:pPr lvl="1"/>
            <a:r>
              <a:rPr lang="en-US" sz="1800" dirty="0"/>
              <a:t>Include:</a:t>
            </a:r>
          </a:p>
          <a:p>
            <a:pPr lvl="2"/>
            <a:r>
              <a:rPr lang="en-US" sz="1600" dirty="0"/>
              <a:t>What your country has done to combat the issue</a:t>
            </a:r>
          </a:p>
          <a:p>
            <a:pPr lvl="2"/>
            <a:r>
              <a:rPr lang="en-US" sz="1600" dirty="0"/>
              <a:t>What it wants to do regarding the issues</a:t>
            </a:r>
          </a:p>
          <a:p>
            <a:pPr lvl="2"/>
            <a:r>
              <a:rPr lang="en-US" sz="1600" dirty="0"/>
              <a:t>Possible solutions (Here is where you introduce your plan)</a:t>
            </a:r>
          </a:p>
        </p:txBody>
      </p:sp>
    </p:spTree>
    <p:extLst>
      <p:ext uri="{BB962C8B-B14F-4D97-AF65-F5344CB8AC3E}">
        <p14:creationId xmlns:p14="http://schemas.microsoft.com/office/powerpoint/2010/main" val="278444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DD1E8-4CBE-48EE-8E4A-3548325C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and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03DDD-D945-4324-87BB-632B7CA2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chairs will typically collect position papers and grade them, so make sure that your position paper is well prepared!</a:t>
            </a:r>
          </a:p>
          <a:p>
            <a:r>
              <a:rPr lang="en-US" dirty="0"/>
              <a:t>A works cited will be needed</a:t>
            </a:r>
          </a:p>
          <a:p>
            <a:r>
              <a:rPr lang="en-US" dirty="0"/>
              <a:t>On the cover page, make sure to include:</a:t>
            </a:r>
          </a:p>
          <a:p>
            <a:pPr lvl="1"/>
            <a:r>
              <a:rPr lang="en-US" dirty="0"/>
              <a:t>A picture of your country’s flag</a:t>
            </a:r>
          </a:p>
          <a:p>
            <a:pPr lvl="1"/>
            <a:r>
              <a:rPr lang="en-US" dirty="0"/>
              <a:t>Your committee</a:t>
            </a:r>
          </a:p>
          <a:p>
            <a:pPr lvl="1"/>
            <a:r>
              <a:rPr lang="en-US" dirty="0"/>
              <a:t>The topic</a:t>
            </a:r>
          </a:p>
          <a:p>
            <a:pPr lvl="1"/>
            <a:r>
              <a:rPr lang="en-US" dirty="0"/>
              <a:t>Your country</a:t>
            </a:r>
          </a:p>
          <a:p>
            <a:pPr lvl="1"/>
            <a:r>
              <a:rPr lang="en-US" dirty="0"/>
              <a:t>You and your partner’s name</a:t>
            </a:r>
          </a:p>
          <a:p>
            <a:pPr lvl="1"/>
            <a:r>
              <a:rPr lang="en-US" dirty="0"/>
              <a:t>Your school</a:t>
            </a:r>
          </a:p>
        </p:txBody>
      </p:sp>
    </p:spTree>
    <p:extLst>
      <p:ext uri="{BB962C8B-B14F-4D97-AF65-F5344CB8AC3E}">
        <p14:creationId xmlns:p14="http://schemas.microsoft.com/office/powerpoint/2010/main" val="18462721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376</TotalTime>
  <Words>341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</vt:lpstr>
      <vt:lpstr>Position papers</vt:lpstr>
      <vt:lpstr>What are position papers?</vt:lpstr>
      <vt:lpstr>Components of position papers</vt:lpstr>
      <vt:lpstr>Topic background</vt:lpstr>
      <vt:lpstr>Current situation</vt:lpstr>
      <vt:lpstr>Stance/solutions</vt:lpstr>
      <vt:lpstr>Tips and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papers</dc:title>
  <dc:creator>Joseph Chen</dc:creator>
  <cp:lastModifiedBy>JOSEPH CHEN (811030)</cp:lastModifiedBy>
  <cp:revision>16</cp:revision>
  <dcterms:created xsi:type="dcterms:W3CDTF">2016-10-20T23:27:11Z</dcterms:created>
  <dcterms:modified xsi:type="dcterms:W3CDTF">2017-08-12T18:58:34Z</dcterms:modified>
</cp:coreProperties>
</file>