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2" r:id="rId3"/>
    <p:sldId id="263" r:id="rId4"/>
    <p:sldId id="265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research </a:t>
            </a:r>
            <a:r>
              <a:rPr lang="en-US" dirty="0"/>
              <a:t>binders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4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57945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395" r="17202" b="-1"/>
          <a:stretch/>
        </p:blipFill>
        <p:spPr>
          <a:xfrm>
            <a:off x="727654" y="727628"/>
            <a:ext cx="5367165" cy="5415552"/>
          </a:xfrm>
          <a:prstGeom prst="rect">
            <a:avLst/>
          </a:prstGeom>
        </p:spPr>
      </p:pic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27457" y="374904"/>
            <a:ext cx="4892687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600" y="642594"/>
            <a:ext cx="4323403" cy="1371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Research Binder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600" y="2103120"/>
            <a:ext cx="4323404" cy="3931920"/>
          </a:xfrm>
        </p:spPr>
        <p:txBody>
          <a:bodyPr>
            <a:normAutofit/>
          </a:bodyPr>
          <a:lstStyle/>
          <a:p>
            <a:r>
              <a:rPr lang="en-US" dirty="0"/>
              <a:t>Binder that compiles all notes, references, and resources gathered during research</a:t>
            </a:r>
          </a:p>
          <a:p>
            <a:r>
              <a:rPr lang="en-US" dirty="0"/>
              <a:t>Includes information on the conference, committee, country, topics, policies, and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9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and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conference rules, and schedule</a:t>
            </a:r>
          </a:p>
          <a:p>
            <a:r>
              <a:rPr lang="en-US" dirty="0"/>
              <a:t>Committee- Overlook of your committees website</a:t>
            </a:r>
          </a:p>
          <a:p>
            <a:pPr lvl="2"/>
            <a:r>
              <a:rPr lang="en-US" dirty="0"/>
              <a:t>Will give you information on: </a:t>
            </a:r>
          </a:p>
          <a:p>
            <a:pPr lvl="3"/>
            <a:r>
              <a:rPr lang="en-US" dirty="0"/>
              <a:t>Mandate-why it was created</a:t>
            </a:r>
          </a:p>
          <a:p>
            <a:pPr lvl="3"/>
            <a:r>
              <a:rPr lang="en-US" dirty="0"/>
              <a:t>Powers-what it can do</a:t>
            </a:r>
          </a:p>
          <a:p>
            <a:pPr lvl="3"/>
            <a:r>
              <a:rPr lang="en-US" dirty="0"/>
              <a:t>Organization-how it fits into the UN and the larger international community</a:t>
            </a:r>
          </a:p>
          <a:p>
            <a:pPr lvl="3"/>
            <a:r>
              <a:rPr lang="en-US" dirty="0"/>
              <a:t>Membership-who’s in it</a:t>
            </a:r>
          </a:p>
          <a:p>
            <a:pPr lvl="2"/>
            <a:r>
              <a:rPr lang="en-US" dirty="0"/>
              <a:t>UN Charter- Foundational treaty of the UN, will further list the powers of one’s committee</a:t>
            </a:r>
          </a:p>
        </p:txBody>
      </p:sp>
    </p:spTree>
    <p:extLst>
      <p:ext uri="{BB962C8B-B14F-4D97-AF65-F5344CB8AC3E}">
        <p14:creationId xmlns:p14="http://schemas.microsoft.com/office/powerpoint/2010/main" val="61130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Overlook of CIA World Factbook and Wikipedia</a:t>
            </a:r>
          </a:p>
          <a:p>
            <a:pPr lvl="1"/>
            <a:r>
              <a:rPr lang="en-US" dirty="0"/>
              <a:t>Take notes on: </a:t>
            </a:r>
          </a:p>
          <a:p>
            <a:pPr lvl="2"/>
            <a:r>
              <a:rPr lang="en-US" dirty="0"/>
              <a:t>Country’s location</a:t>
            </a:r>
          </a:p>
          <a:p>
            <a:pPr lvl="2"/>
            <a:r>
              <a:rPr lang="en-US" dirty="0"/>
              <a:t>Neighbors </a:t>
            </a:r>
          </a:p>
          <a:p>
            <a:pPr lvl="2"/>
            <a:r>
              <a:rPr lang="en-US" dirty="0"/>
              <a:t>Population size</a:t>
            </a:r>
          </a:p>
          <a:p>
            <a:pPr lvl="2"/>
            <a:r>
              <a:rPr lang="en-US" dirty="0"/>
              <a:t>Type of government </a:t>
            </a:r>
          </a:p>
          <a:p>
            <a:pPr lvl="2"/>
            <a:r>
              <a:rPr lang="en-US" dirty="0"/>
              <a:t>Type of economy</a:t>
            </a:r>
          </a:p>
          <a:p>
            <a:pPr lvl="2"/>
            <a:r>
              <a:rPr lang="en-US" dirty="0"/>
              <a:t>Trade partners</a:t>
            </a:r>
          </a:p>
          <a:p>
            <a:pPr lvl="2"/>
            <a:r>
              <a:rPr lang="en-US" dirty="0"/>
              <a:t>International organizations it’s a part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8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Include: printed background guide</a:t>
            </a:r>
          </a:p>
          <a:p>
            <a:pPr lvl="1"/>
            <a:r>
              <a:rPr lang="en-US" dirty="0"/>
              <a:t>News Articles and/or notes on news articles</a:t>
            </a:r>
          </a:p>
          <a:p>
            <a:pPr lvl="1"/>
            <a:r>
              <a:rPr lang="en-US" dirty="0"/>
              <a:t>Past Resolutions on the topic</a:t>
            </a:r>
          </a:p>
          <a:p>
            <a:r>
              <a:rPr lang="en-US" dirty="0"/>
              <a:t>Resolutions can be found in the UN Documentation Center</a:t>
            </a:r>
          </a:p>
          <a:p>
            <a:pPr lvl="1"/>
            <a:r>
              <a:rPr lang="en-US" dirty="0"/>
              <a:t>This will allow you realize what the UN has already done to tackle the issue, as bringing up past failed solutions can be rather embarrassing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Sheds insight on your country’s viewpoint on the presented issues</a:t>
            </a:r>
          </a:p>
          <a:p>
            <a:r>
              <a:rPr lang="en-US" dirty="0"/>
              <a:t>Can be extracted through speeches/press releases from the executive branch (i.e. President, Prime Minister, Ambassadors)</a:t>
            </a:r>
          </a:p>
          <a:p>
            <a:r>
              <a:rPr lang="en-US" dirty="0"/>
              <a:t>Voting Records on the issue can also drop hints on your country’s viewpoints</a:t>
            </a:r>
          </a:p>
          <a:p>
            <a:r>
              <a:rPr lang="en-US" dirty="0"/>
              <a:t>Your country’s Ministry of Foreign Affairs/Department of State website is a good place to start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Commentary news articles, from the New York Times, Wall Street Journal, or any other large publication</a:t>
            </a:r>
          </a:p>
          <a:p>
            <a:r>
              <a:rPr lang="en-US" dirty="0"/>
              <a:t>Bodies of experts who come up with solutions</a:t>
            </a:r>
          </a:p>
          <a:p>
            <a:pPr lvl="1"/>
            <a:r>
              <a:rPr lang="en-US" dirty="0"/>
              <a:t>Ex. RAND.org</a:t>
            </a:r>
          </a:p>
          <a:p>
            <a:r>
              <a:rPr lang="en-US" dirty="0"/>
              <a:t>And of course, your ideas and conclusions based on evidence gathered</a:t>
            </a:r>
          </a:p>
        </p:txBody>
      </p:sp>
    </p:spTree>
    <p:extLst>
      <p:ext uri="{BB962C8B-B14F-4D97-AF65-F5344CB8AC3E}">
        <p14:creationId xmlns:p14="http://schemas.microsoft.com/office/powerpoint/2010/main" val="1218245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129</TotalTime>
  <Words>289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Savon</vt:lpstr>
      <vt:lpstr>research binders</vt:lpstr>
      <vt:lpstr>Research Binder</vt:lpstr>
      <vt:lpstr>Conference and Committee</vt:lpstr>
      <vt:lpstr>Country</vt:lpstr>
      <vt:lpstr>Topics</vt:lpstr>
      <vt:lpstr>Country Policies</vt:lpstr>
      <vt:lpstr>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resolutions</dc:title>
  <dc:creator>Joseph Chen</dc:creator>
  <cp:lastModifiedBy>Joseph Chen</cp:lastModifiedBy>
  <cp:revision>10</cp:revision>
  <dcterms:created xsi:type="dcterms:W3CDTF">2016-12-09T16:46:44Z</dcterms:created>
  <dcterms:modified xsi:type="dcterms:W3CDTF">2016-12-09T18:55:58Z</dcterms:modified>
</cp:coreProperties>
</file>