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7" r:id="rId10"/>
    <p:sldId id="263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B1E977-C7F2-4CAF-A666-B0B8710E8C3C}" type="doc">
      <dgm:prSet loTypeId="urn:microsoft.com/office/officeart/2005/8/layout/StepDownProcess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D495CB-280B-408D-8B28-9220C2DD5449}">
      <dgm:prSet phldrT="[Text]" custT="1"/>
      <dgm:spPr/>
      <dgm:t>
        <a:bodyPr/>
        <a:lstStyle/>
        <a:p>
          <a:r>
            <a:rPr lang="en-US" sz="2400" dirty="0"/>
            <a:t>Setting the Agenda</a:t>
          </a:r>
        </a:p>
      </dgm:t>
    </dgm:pt>
    <dgm:pt modelId="{133AD47C-E803-47D0-978F-CDC153950BD1}" type="parTrans" cxnId="{1B1B8295-8539-4F95-9634-CC5821584253}">
      <dgm:prSet/>
      <dgm:spPr/>
      <dgm:t>
        <a:bodyPr/>
        <a:lstStyle/>
        <a:p>
          <a:endParaRPr lang="en-US"/>
        </a:p>
      </dgm:t>
    </dgm:pt>
    <dgm:pt modelId="{D85712D8-A880-4C02-9A1C-4DCA66D12D38}" type="sibTrans" cxnId="{1B1B8295-8539-4F95-9634-CC5821584253}">
      <dgm:prSet/>
      <dgm:spPr/>
      <dgm:t>
        <a:bodyPr/>
        <a:lstStyle/>
        <a:p>
          <a:endParaRPr lang="en-US"/>
        </a:p>
      </dgm:t>
    </dgm:pt>
    <dgm:pt modelId="{F6C64D45-CFF6-4C3B-AFAB-512AE39CCB72}">
      <dgm:prSet phldrT="[Text]" custT="1"/>
      <dgm:spPr/>
      <dgm:t>
        <a:bodyPr/>
        <a:lstStyle/>
        <a:p>
          <a:r>
            <a:rPr lang="en-US" sz="1800" dirty="0"/>
            <a:t>Formal Debate- Initial Speeches</a:t>
          </a:r>
        </a:p>
      </dgm:t>
    </dgm:pt>
    <dgm:pt modelId="{4056AC8E-2489-4A9F-8C97-4CAA53B561BB}" type="parTrans" cxnId="{82022C2A-884B-48CD-8EFA-2B29266B6A7D}">
      <dgm:prSet/>
      <dgm:spPr/>
      <dgm:t>
        <a:bodyPr/>
        <a:lstStyle/>
        <a:p>
          <a:endParaRPr lang="en-US"/>
        </a:p>
      </dgm:t>
    </dgm:pt>
    <dgm:pt modelId="{D015DC84-C89A-4D1F-A76A-0AE34D81CD12}" type="sibTrans" cxnId="{82022C2A-884B-48CD-8EFA-2B29266B6A7D}">
      <dgm:prSet/>
      <dgm:spPr/>
      <dgm:t>
        <a:bodyPr/>
        <a:lstStyle/>
        <a:p>
          <a:endParaRPr lang="en-US"/>
        </a:p>
      </dgm:t>
    </dgm:pt>
    <dgm:pt modelId="{695D9DD1-93F3-4BEB-AC5F-7B7DA3E9CD8A}">
      <dgm:prSet custT="1"/>
      <dgm:spPr/>
      <dgm:t>
        <a:bodyPr/>
        <a:lstStyle/>
        <a:p>
          <a:r>
            <a:rPr lang="en-US" sz="1800" dirty="0"/>
            <a:t>Informal Debate (Caucusing)- Starts out with Moderated Caucusing first</a:t>
          </a:r>
        </a:p>
      </dgm:t>
    </dgm:pt>
    <dgm:pt modelId="{37BAA21B-A1FD-4788-912C-07DAA8D00D58}" type="parTrans" cxnId="{905BDD10-8AB5-4137-AA38-3B61923204CB}">
      <dgm:prSet/>
      <dgm:spPr/>
      <dgm:t>
        <a:bodyPr/>
        <a:lstStyle/>
        <a:p>
          <a:endParaRPr lang="en-US"/>
        </a:p>
      </dgm:t>
    </dgm:pt>
    <dgm:pt modelId="{7AA4E7CD-C7AE-41A3-9057-13692A07F108}" type="sibTrans" cxnId="{905BDD10-8AB5-4137-AA38-3B61923204CB}">
      <dgm:prSet/>
      <dgm:spPr/>
      <dgm:t>
        <a:bodyPr/>
        <a:lstStyle/>
        <a:p>
          <a:endParaRPr lang="en-US"/>
        </a:p>
      </dgm:t>
    </dgm:pt>
    <dgm:pt modelId="{00B13D6D-6F8D-45F2-AFB2-146CC721548D}">
      <dgm:prSet custT="1"/>
      <dgm:spPr/>
      <dgm:t>
        <a:bodyPr/>
        <a:lstStyle/>
        <a:p>
          <a:r>
            <a:rPr lang="en-US" sz="2000" dirty="0"/>
            <a:t>Caucusing-</a:t>
          </a:r>
          <a:r>
            <a:rPr lang="en-US" sz="2000" baseline="0" dirty="0"/>
            <a:t> Unmoderated</a:t>
          </a:r>
          <a:endParaRPr lang="en-US" sz="2000" dirty="0"/>
        </a:p>
      </dgm:t>
    </dgm:pt>
    <dgm:pt modelId="{EEF1B874-425D-4AC1-9099-B6143694680A}" type="parTrans" cxnId="{37DC047E-4394-40E5-A430-8D8F22BCB108}">
      <dgm:prSet/>
      <dgm:spPr/>
      <dgm:t>
        <a:bodyPr/>
        <a:lstStyle/>
        <a:p>
          <a:endParaRPr lang="en-US"/>
        </a:p>
      </dgm:t>
    </dgm:pt>
    <dgm:pt modelId="{B593E1F9-F247-420E-97A5-BD43AAB9B0B6}" type="sibTrans" cxnId="{37DC047E-4394-40E5-A430-8D8F22BCB108}">
      <dgm:prSet/>
      <dgm:spPr/>
      <dgm:t>
        <a:bodyPr/>
        <a:lstStyle/>
        <a:p>
          <a:endParaRPr lang="en-US"/>
        </a:p>
      </dgm:t>
    </dgm:pt>
    <dgm:pt modelId="{3721D9CF-3660-44AC-BB4E-0B027D752E7C}">
      <dgm:prSet/>
      <dgm:spPr/>
      <dgm:t>
        <a:bodyPr/>
        <a:lstStyle/>
        <a:p>
          <a:r>
            <a:rPr lang="en-US" dirty="0"/>
            <a:t>Resolution Voting</a:t>
          </a:r>
        </a:p>
      </dgm:t>
    </dgm:pt>
    <dgm:pt modelId="{9B05A0C3-DE32-4191-A8C7-CE0DF4C83ACD}" type="parTrans" cxnId="{ABC9ABDA-A775-42C5-AE19-51606D5FB072}">
      <dgm:prSet/>
      <dgm:spPr/>
      <dgm:t>
        <a:bodyPr/>
        <a:lstStyle/>
        <a:p>
          <a:endParaRPr lang="en-US"/>
        </a:p>
      </dgm:t>
    </dgm:pt>
    <dgm:pt modelId="{D9EB6F7E-6214-4D33-AEC9-FCC14ABF7014}" type="sibTrans" cxnId="{ABC9ABDA-A775-42C5-AE19-51606D5FB072}">
      <dgm:prSet/>
      <dgm:spPr/>
      <dgm:t>
        <a:bodyPr/>
        <a:lstStyle/>
        <a:p>
          <a:endParaRPr lang="en-US"/>
        </a:p>
      </dgm:t>
    </dgm:pt>
    <dgm:pt modelId="{BFC0CFE9-9DCB-4C60-81BE-FF9C00514EB7}" type="pres">
      <dgm:prSet presAssocID="{FCB1E977-C7F2-4CAF-A666-B0B8710E8C3C}" presName="rootnode" presStyleCnt="0">
        <dgm:presLayoutVars>
          <dgm:chMax/>
          <dgm:chPref/>
          <dgm:dir/>
          <dgm:animLvl val="lvl"/>
        </dgm:presLayoutVars>
      </dgm:prSet>
      <dgm:spPr/>
    </dgm:pt>
    <dgm:pt modelId="{8273A626-FC4E-4D43-ABFE-4DE393C6BF37}" type="pres">
      <dgm:prSet presAssocID="{11D495CB-280B-408D-8B28-9220C2DD5449}" presName="composite" presStyleCnt="0"/>
      <dgm:spPr/>
    </dgm:pt>
    <dgm:pt modelId="{285F7703-E72B-496C-8E6B-DEBA5047C417}" type="pres">
      <dgm:prSet presAssocID="{11D495CB-280B-408D-8B28-9220C2DD5449}" presName="bentUpArrow1" presStyleLbl="alignImgPlace1" presStyleIdx="0" presStyleCnt="4"/>
      <dgm:spPr/>
    </dgm:pt>
    <dgm:pt modelId="{1DBD763F-E34D-4ED7-8F80-F837B7EB345D}" type="pres">
      <dgm:prSet presAssocID="{11D495CB-280B-408D-8B28-9220C2DD5449}" presName="ParentText" presStyleLbl="node1" presStyleIdx="0" presStyleCnt="5" custScaleX="187364">
        <dgm:presLayoutVars>
          <dgm:chMax val="1"/>
          <dgm:chPref val="1"/>
          <dgm:bulletEnabled val="1"/>
        </dgm:presLayoutVars>
      </dgm:prSet>
      <dgm:spPr/>
    </dgm:pt>
    <dgm:pt modelId="{F0C24E5C-FD26-4462-B9D5-B943C46231D4}" type="pres">
      <dgm:prSet presAssocID="{11D495CB-280B-408D-8B28-9220C2DD5449}" presName="ChildText" presStyleLbl="revTx" presStyleIdx="0" presStyleCnt="4" custScaleX="103413" custLinFactX="33646" custLinFactNeighborX="100000" custLinFactNeighborY="4561">
        <dgm:presLayoutVars>
          <dgm:chMax val="0"/>
          <dgm:chPref val="0"/>
          <dgm:bulletEnabled val="1"/>
        </dgm:presLayoutVars>
      </dgm:prSet>
      <dgm:spPr/>
    </dgm:pt>
    <dgm:pt modelId="{DC9A71F9-48A3-4ECC-9680-830E7F5D197D}" type="pres">
      <dgm:prSet presAssocID="{D85712D8-A880-4C02-9A1C-4DCA66D12D38}" presName="sibTrans" presStyleCnt="0"/>
      <dgm:spPr/>
    </dgm:pt>
    <dgm:pt modelId="{CCD39BD6-2437-4876-98C7-9698127F8940}" type="pres">
      <dgm:prSet presAssocID="{F6C64D45-CFF6-4C3B-AFAB-512AE39CCB72}" presName="composite" presStyleCnt="0"/>
      <dgm:spPr/>
    </dgm:pt>
    <dgm:pt modelId="{EFE9A689-84C4-4A8A-B083-EB169BD1CF8C}" type="pres">
      <dgm:prSet presAssocID="{F6C64D45-CFF6-4C3B-AFAB-512AE39CCB72}" presName="bentUpArrow1" presStyleLbl="alignImgPlace1" presStyleIdx="1" presStyleCnt="4"/>
      <dgm:spPr/>
    </dgm:pt>
    <dgm:pt modelId="{8BABA9F6-FA81-4210-946D-085496093135}" type="pres">
      <dgm:prSet presAssocID="{F6C64D45-CFF6-4C3B-AFAB-512AE39CCB72}" presName="ParentText" presStyleLbl="node1" presStyleIdx="1" presStyleCnt="5" custScaleX="177351">
        <dgm:presLayoutVars>
          <dgm:chMax val="1"/>
          <dgm:chPref val="1"/>
          <dgm:bulletEnabled val="1"/>
        </dgm:presLayoutVars>
      </dgm:prSet>
      <dgm:spPr/>
    </dgm:pt>
    <dgm:pt modelId="{465D3384-5082-4313-B517-42FA4ED9578D}" type="pres">
      <dgm:prSet presAssocID="{F6C64D45-CFF6-4C3B-AFAB-512AE39CCB72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DFBFEED3-8C89-428C-8FFA-66EBE17EF9B3}" type="pres">
      <dgm:prSet presAssocID="{D015DC84-C89A-4D1F-A76A-0AE34D81CD12}" presName="sibTrans" presStyleCnt="0"/>
      <dgm:spPr/>
    </dgm:pt>
    <dgm:pt modelId="{9CAFBE70-F0C7-4D23-8E92-0653273B2C9C}" type="pres">
      <dgm:prSet presAssocID="{695D9DD1-93F3-4BEB-AC5F-7B7DA3E9CD8A}" presName="composite" presStyleCnt="0"/>
      <dgm:spPr/>
    </dgm:pt>
    <dgm:pt modelId="{D4E5D703-FFB5-496B-9D2D-8DF656D77921}" type="pres">
      <dgm:prSet presAssocID="{695D9DD1-93F3-4BEB-AC5F-7B7DA3E9CD8A}" presName="bentUpArrow1" presStyleLbl="alignImgPlace1" presStyleIdx="2" presStyleCnt="4"/>
      <dgm:spPr/>
    </dgm:pt>
    <dgm:pt modelId="{53549C50-3EB1-4A4F-B7CE-93EB734F534D}" type="pres">
      <dgm:prSet presAssocID="{695D9DD1-93F3-4BEB-AC5F-7B7DA3E9CD8A}" presName="ParentText" presStyleLbl="node1" presStyleIdx="2" presStyleCnt="5" custScaleX="182628" custScaleY="116312" custLinFactNeighborX="6071" custLinFactNeighborY="4332">
        <dgm:presLayoutVars>
          <dgm:chMax val="1"/>
          <dgm:chPref val="1"/>
          <dgm:bulletEnabled val="1"/>
        </dgm:presLayoutVars>
      </dgm:prSet>
      <dgm:spPr/>
    </dgm:pt>
    <dgm:pt modelId="{98FEB561-9A6F-44FE-B610-14D6CF954E03}" type="pres">
      <dgm:prSet presAssocID="{695D9DD1-93F3-4BEB-AC5F-7B7DA3E9CD8A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076D042E-03DE-48F8-8EA2-422742CB3E38}" type="pres">
      <dgm:prSet presAssocID="{7AA4E7CD-C7AE-41A3-9057-13692A07F108}" presName="sibTrans" presStyleCnt="0"/>
      <dgm:spPr/>
    </dgm:pt>
    <dgm:pt modelId="{5220B1C4-A402-4A9D-BAC0-D7E76EE704DA}" type="pres">
      <dgm:prSet presAssocID="{00B13D6D-6F8D-45F2-AFB2-146CC721548D}" presName="composite" presStyleCnt="0"/>
      <dgm:spPr/>
    </dgm:pt>
    <dgm:pt modelId="{CC0D61EA-BAF5-46FC-B71D-6FEC82385189}" type="pres">
      <dgm:prSet presAssocID="{00B13D6D-6F8D-45F2-AFB2-146CC721548D}" presName="bentUpArrow1" presStyleLbl="alignImgPlace1" presStyleIdx="3" presStyleCnt="4"/>
      <dgm:spPr/>
    </dgm:pt>
    <dgm:pt modelId="{6EC0521D-29AB-4D98-8C6B-1A66CF4B03D9}" type="pres">
      <dgm:prSet presAssocID="{00B13D6D-6F8D-45F2-AFB2-146CC721548D}" presName="ParentText" presStyleLbl="node1" presStyleIdx="3" presStyleCnt="5" custScaleX="164307">
        <dgm:presLayoutVars>
          <dgm:chMax val="1"/>
          <dgm:chPref val="1"/>
          <dgm:bulletEnabled val="1"/>
        </dgm:presLayoutVars>
      </dgm:prSet>
      <dgm:spPr/>
    </dgm:pt>
    <dgm:pt modelId="{D738C449-8E16-46C3-AAA3-8B49A6354CFE}" type="pres">
      <dgm:prSet presAssocID="{00B13D6D-6F8D-45F2-AFB2-146CC721548D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D9FB0464-5019-4F9D-810B-73AB126A74BB}" type="pres">
      <dgm:prSet presAssocID="{B593E1F9-F247-420E-97A5-BD43AAB9B0B6}" presName="sibTrans" presStyleCnt="0"/>
      <dgm:spPr/>
    </dgm:pt>
    <dgm:pt modelId="{43D87F67-EE9F-49D0-B7A4-469DA6A3CB93}" type="pres">
      <dgm:prSet presAssocID="{3721D9CF-3660-44AC-BB4E-0B027D752E7C}" presName="composite" presStyleCnt="0"/>
      <dgm:spPr/>
    </dgm:pt>
    <dgm:pt modelId="{E1855564-D7B4-47ED-8A4A-9E49EB96C5EC}" type="pres">
      <dgm:prSet presAssocID="{3721D9CF-3660-44AC-BB4E-0B027D752E7C}" presName="ParentText" presStyleLbl="node1" presStyleIdx="4" presStyleCnt="5" custScaleX="164307">
        <dgm:presLayoutVars>
          <dgm:chMax val="1"/>
          <dgm:chPref val="1"/>
          <dgm:bulletEnabled val="1"/>
        </dgm:presLayoutVars>
      </dgm:prSet>
      <dgm:spPr/>
    </dgm:pt>
  </dgm:ptLst>
  <dgm:cxnLst>
    <dgm:cxn modelId="{B0135B03-887A-4505-B473-3C2DCC953C1B}" type="presOf" srcId="{F6C64D45-CFF6-4C3B-AFAB-512AE39CCB72}" destId="{8BABA9F6-FA81-4210-946D-085496093135}" srcOrd="0" destOrd="0" presId="urn:microsoft.com/office/officeart/2005/8/layout/StepDownProcess"/>
    <dgm:cxn modelId="{905BDD10-8AB5-4137-AA38-3B61923204CB}" srcId="{FCB1E977-C7F2-4CAF-A666-B0B8710E8C3C}" destId="{695D9DD1-93F3-4BEB-AC5F-7B7DA3E9CD8A}" srcOrd="2" destOrd="0" parTransId="{37BAA21B-A1FD-4788-912C-07DAA8D00D58}" sibTransId="{7AA4E7CD-C7AE-41A3-9057-13692A07F108}"/>
    <dgm:cxn modelId="{82022C2A-884B-48CD-8EFA-2B29266B6A7D}" srcId="{FCB1E977-C7F2-4CAF-A666-B0B8710E8C3C}" destId="{F6C64D45-CFF6-4C3B-AFAB-512AE39CCB72}" srcOrd="1" destOrd="0" parTransId="{4056AC8E-2489-4A9F-8C97-4CAA53B561BB}" sibTransId="{D015DC84-C89A-4D1F-A76A-0AE34D81CD12}"/>
    <dgm:cxn modelId="{4002C239-9E76-4C59-9232-2C4ACFBB76D3}" type="presOf" srcId="{695D9DD1-93F3-4BEB-AC5F-7B7DA3E9CD8A}" destId="{53549C50-3EB1-4A4F-B7CE-93EB734F534D}" srcOrd="0" destOrd="0" presId="urn:microsoft.com/office/officeart/2005/8/layout/StepDownProcess"/>
    <dgm:cxn modelId="{49800E5C-9F35-471B-8CA6-8DE5AF4C282A}" type="presOf" srcId="{3721D9CF-3660-44AC-BB4E-0B027D752E7C}" destId="{E1855564-D7B4-47ED-8A4A-9E49EB96C5EC}" srcOrd="0" destOrd="0" presId="urn:microsoft.com/office/officeart/2005/8/layout/StepDownProcess"/>
    <dgm:cxn modelId="{37DC047E-4394-40E5-A430-8D8F22BCB108}" srcId="{FCB1E977-C7F2-4CAF-A666-B0B8710E8C3C}" destId="{00B13D6D-6F8D-45F2-AFB2-146CC721548D}" srcOrd="3" destOrd="0" parTransId="{EEF1B874-425D-4AC1-9099-B6143694680A}" sibTransId="{B593E1F9-F247-420E-97A5-BD43AAB9B0B6}"/>
    <dgm:cxn modelId="{1B1B8295-8539-4F95-9634-CC5821584253}" srcId="{FCB1E977-C7F2-4CAF-A666-B0B8710E8C3C}" destId="{11D495CB-280B-408D-8B28-9220C2DD5449}" srcOrd="0" destOrd="0" parTransId="{133AD47C-E803-47D0-978F-CDC153950BD1}" sibTransId="{D85712D8-A880-4C02-9A1C-4DCA66D12D38}"/>
    <dgm:cxn modelId="{3268E3BC-4F57-4064-A03D-E6B2C43AA3A3}" type="presOf" srcId="{11D495CB-280B-408D-8B28-9220C2DD5449}" destId="{1DBD763F-E34D-4ED7-8F80-F837B7EB345D}" srcOrd="0" destOrd="0" presId="urn:microsoft.com/office/officeart/2005/8/layout/StepDownProcess"/>
    <dgm:cxn modelId="{25ADB7C3-1BF2-4C32-B9AB-8EDB68B9998D}" type="presOf" srcId="{00B13D6D-6F8D-45F2-AFB2-146CC721548D}" destId="{6EC0521D-29AB-4D98-8C6B-1A66CF4B03D9}" srcOrd="0" destOrd="0" presId="urn:microsoft.com/office/officeart/2005/8/layout/StepDownProcess"/>
    <dgm:cxn modelId="{218B57D2-BB18-458A-B88D-9FA0D1B748EE}" type="presOf" srcId="{FCB1E977-C7F2-4CAF-A666-B0B8710E8C3C}" destId="{BFC0CFE9-9DCB-4C60-81BE-FF9C00514EB7}" srcOrd="0" destOrd="0" presId="urn:microsoft.com/office/officeart/2005/8/layout/StepDownProcess"/>
    <dgm:cxn modelId="{ABC9ABDA-A775-42C5-AE19-51606D5FB072}" srcId="{FCB1E977-C7F2-4CAF-A666-B0B8710E8C3C}" destId="{3721D9CF-3660-44AC-BB4E-0B027D752E7C}" srcOrd="4" destOrd="0" parTransId="{9B05A0C3-DE32-4191-A8C7-CE0DF4C83ACD}" sibTransId="{D9EB6F7E-6214-4D33-AEC9-FCC14ABF7014}"/>
    <dgm:cxn modelId="{EBD78951-2D97-4ECA-9EAC-CB0C81D77F30}" type="presParOf" srcId="{BFC0CFE9-9DCB-4C60-81BE-FF9C00514EB7}" destId="{8273A626-FC4E-4D43-ABFE-4DE393C6BF37}" srcOrd="0" destOrd="0" presId="urn:microsoft.com/office/officeart/2005/8/layout/StepDownProcess"/>
    <dgm:cxn modelId="{ABA05C49-FE5C-4DC1-9095-E90C20513268}" type="presParOf" srcId="{8273A626-FC4E-4D43-ABFE-4DE393C6BF37}" destId="{285F7703-E72B-496C-8E6B-DEBA5047C417}" srcOrd="0" destOrd="0" presId="urn:microsoft.com/office/officeart/2005/8/layout/StepDownProcess"/>
    <dgm:cxn modelId="{4CFFDA6C-C243-4157-8F57-F1B3BE0CC4B5}" type="presParOf" srcId="{8273A626-FC4E-4D43-ABFE-4DE393C6BF37}" destId="{1DBD763F-E34D-4ED7-8F80-F837B7EB345D}" srcOrd="1" destOrd="0" presId="urn:microsoft.com/office/officeart/2005/8/layout/StepDownProcess"/>
    <dgm:cxn modelId="{D6D17ED9-B15C-4007-9D02-2C51D274444B}" type="presParOf" srcId="{8273A626-FC4E-4D43-ABFE-4DE393C6BF37}" destId="{F0C24E5C-FD26-4462-B9D5-B943C46231D4}" srcOrd="2" destOrd="0" presId="urn:microsoft.com/office/officeart/2005/8/layout/StepDownProcess"/>
    <dgm:cxn modelId="{0BE41983-2893-4D43-94F0-12DD53B33AC0}" type="presParOf" srcId="{BFC0CFE9-9DCB-4C60-81BE-FF9C00514EB7}" destId="{DC9A71F9-48A3-4ECC-9680-830E7F5D197D}" srcOrd="1" destOrd="0" presId="urn:microsoft.com/office/officeart/2005/8/layout/StepDownProcess"/>
    <dgm:cxn modelId="{07FC6CB3-E26A-4646-93FC-AEDC527645D4}" type="presParOf" srcId="{BFC0CFE9-9DCB-4C60-81BE-FF9C00514EB7}" destId="{CCD39BD6-2437-4876-98C7-9698127F8940}" srcOrd="2" destOrd="0" presId="urn:microsoft.com/office/officeart/2005/8/layout/StepDownProcess"/>
    <dgm:cxn modelId="{8CB41F90-E494-4463-A6AF-B7AC7A05D5E7}" type="presParOf" srcId="{CCD39BD6-2437-4876-98C7-9698127F8940}" destId="{EFE9A689-84C4-4A8A-B083-EB169BD1CF8C}" srcOrd="0" destOrd="0" presId="urn:microsoft.com/office/officeart/2005/8/layout/StepDownProcess"/>
    <dgm:cxn modelId="{3F9DA09D-1267-400F-8B34-1245FE354D12}" type="presParOf" srcId="{CCD39BD6-2437-4876-98C7-9698127F8940}" destId="{8BABA9F6-FA81-4210-946D-085496093135}" srcOrd="1" destOrd="0" presId="urn:microsoft.com/office/officeart/2005/8/layout/StepDownProcess"/>
    <dgm:cxn modelId="{5C80ACF3-64B9-4EC5-A7E1-8F01187942C8}" type="presParOf" srcId="{CCD39BD6-2437-4876-98C7-9698127F8940}" destId="{465D3384-5082-4313-B517-42FA4ED9578D}" srcOrd="2" destOrd="0" presId="urn:microsoft.com/office/officeart/2005/8/layout/StepDownProcess"/>
    <dgm:cxn modelId="{F78D0F25-EF0E-4A70-BD99-F04EFBE7269A}" type="presParOf" srcId="{BFC0CFE9-9DCB-4C60-81BE-FF9C00514EB7}" destId="{DFBFEED3-8C89-428C-8FFA-66EBE17EF9B3}" srcOrd="3" destOrd="0" presId="urn:microsoft.com/office/officeart/2005/8/layout/StepDownProcess"/>
    <dgm:cxn modelId="{ADEE7879-7FFB-42C8-BAA4-B209A476132A}" type="presParOf" srcId="{BFC0CFE9-9DCB-4C60-81BE-FF9C00514EB7}" destId="{9CAFBE70-F0C7-4D23-8E92-0653273B2C9C}" srcOrd="4" destOrd="0" presId="urn:microsoft.com/office/officeart/2005/8/layout/StepDownProcess"/>
    <dgm:cxn modelId="{F0B258ED-5971-44C0-97F1-7D72CE08B7EE}" type="presParOf" srcId="{9CAFBE70-F0C7-4D23-8E92-0653273B2C9C}" destId="{D4E5D703-FFB5-496B-9D2D-8DF656D77921}" srcOrd="0" destOrd="0" presId="urn:microsoft.com/office/officeart/2005/8/layout/StepDownProcess"/>
    <dgm:cxn modelId="{A5C3C4BD-742A-4923-946A-E9F956B85802}" type="presParOf" srcId="{9CAFBE70-F0C7-4D23-8E92-0653273B2C9C}" destId="{53549C50-3EB1-4A4F-B7CE-93EB734F534D}" srcOrd="1" destOrd="0" presId="urn:microsoft.com/office/officeart/2005/8/layout/StepDownProcess"/>
    <dgm:cxn modelId="{A42894F0-399F-4FE5-BAD7-2BECA55F7172}" type="presParOf" srcId="{9CAFBE70-F0C7-4D23-8E92-0653273B2C9C}" destId="{98FEB561-9A6F-44FE-B610-14D6CF954E03}" srcOrd="2" destOrd="0" presId="urn:microsoft.com/office/officeart/2005/8/layout/StepDownProcess"/>
    <dgm:cxn modelId="{D8A1B3A6-528B-4F8C-987E-11DAC3FB5D74}" type="presParOf" srcId="{BFC0CFE9-9DCB-4C60-81BE-FF9C00514EB7}" destId="{076D042E-03DE-48F8-8EA2-422742CB3E38}" srcOrd="5" destOrd="0" presId="urn:microsoft.com/office/officeart/2005/8/layout/StepDownProcess"/>
    <dgm:cxn modelId="{19FAFF48-622D-4108-B111-EE6BA2A19869}" type="presParOf" srcId="{BFC0CFE9-9DCB-4C60-81BE-FF9C00514EB7}" destId="{5220B1C4-A402-4A9D-BAC0-D7E76EE704DA}" srcOrd="6" destOrd="0" presId="urn:microsoft.com/office/officeart/2005/8/layout/StepDownProcess"/>
    <dgm:cxn modelId="{E0437A2D-496A-45DD-87A6-D5E704467254}" type="presParOf" srcId="{5220B1C4-A402-4A9D-BAC0-D7E76EE704DA}" destId="{CC0D61EA-BAF5-46FC-B71D-6FEC82385189}" srcOrd="0" destOrd="0" presId="urn:microsoft.com/office/officeart/2005/8/layout/StepDownProcess"/>
    <dgm:cxn modelId="{A1DC9773-5945-4850-B69E-43920569F6EF}" type="presParOf" srcId="{5220B1C4-A402-4A9D-BAC0-D7E76EE704DA}" destId="{6EC0521D-29AB-4D98-8C6B-1A66CF4B03D9}" srcOrd="1" destOrd="0" presId="urn:microsoft.com/office/officeart/2005/8/layout/StepDownProcess"/>
    <dgm:cxn modelId="{35D8969B-4442-4318-9F9E-96804F47EB26}" type="presParOf" srcId="{5220B1C4-A402-4A9D-BAC0-D7E76EE704DA}" destId="{D738C449-8E16-46C3-AAA3-8B49A6354CFE}" srcOrd="2" destOrd="0" presId="urn:microsoft.com/office/officeart/2005/8/layout/StepDownProcess"/>
    <dgm:cxn modelId="{19A3D5C9-EE51-4F22-884B-E41489ABA446}" type="presParOf" srcId="{BFC0CFE9-9DCB-4C60-81BE-FF9C00514EB7}" destId="{D9FB0464-5019-4F9D-810B-73AB126A74BB}" srcOrd="7" destOrd="0" presId="urn:microsoft.com/office/officeart/2005/8/layout/StepDownProcess"/>
    <dgm:cxn modelId="{DB6A6561-65D2-41F4-9FDA-346344462099}" type="presParOf" srcId="{BFC0CFE9-9DCB-4C60-81BE-FF9C00514EB7}" destId="{43D87F67-EE9F-49D0-B7A4-469DA6A3CB93}" srcOrd="8" destOrd="0" presId="urn:microsoft.com/office/officeart/2005/8/layout/StepDownProcess"/>
    <dgm:cxn modelId="{95F4CDC0-4C3F-42C5-A216-14645026D427}" type="presParOf" srcId="{43D87F67-EE9F-49D0-B7A4-469DA6A3CB93}" destId="{E1855564-D7B4-47ED-8A4A-9E49EB96C5EC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F7703-E72B-496C-8E6B-DEBA5047C417}">
      <dsp:nvSpPr>
        <dsp:cNvPr id="0" name=""/>
        <dsp:cNvSpPr/>
      </dsp:nvSpPr>
      <dsp:spPr>
        <a:xfrm rot="5400000">
          <a:off x="2342697" y="784194"/>
          <a:ext cx="681805" cy="7762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DBD763F-E34D-4ED7-8F80-F837B7EB345D}">
      <dsp:nvSpPr>
        <dsp:cNvPr id="0" name=""/>
        <dsp:cNvSpPr/>
      </dsp:nvSpPr>
      <dsp:spPr>
        <a:xfrm>
          <a:off x="1660695" y="28399"/>
          <a:ext cx="2150487" cy="80339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Setting the Agenda</a:t>
          </a:r>
        </a:p>
      </dsp:txBody>
      <dsp:txXfrm>
        <a:off x="1699921" y="67625"/>
        <a:ext cx="2072035" cy="724942"/>
      </dsp:txXfrm>
    </dsp:sp>
    <dsp:sp modelId="{F0C24E5C-FD26-4462-B9D5-B943C46231D4}">
      <dsp:nvSpPr>
        <dsp:cNvPr id="0" name=""/>
        <dsp:cNvSpPr/>
      </dsp:nvSpPr>
      <dsp:spPr>
        <a:xfrm>
          <a:off x="4411211" y="134638"/>
          <a:ext cx="863261" cy="649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E9A689-84C4-4A8A-B083-EB169BD1CF8C}">
      <dsp:nvSpPr>
        <dsp:cNvPr id="0" name=""/>
        <dsp:cNvSpPr/>
      </dsp:nvSpPr>
      <dsp:spPr>
        <a:xfrm rot="5400000">
          <a:off x="3484341" y="1686671"/>
          <a:ext cx="681805" cy="7762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BABA9F6-FA81-4210-946D-085496093135}">
      <dsp:nvSpPr>
        <dsp:cNvPr id="0" name=""/>
        <dsp:cNvSpPr/>
      </dsp:nvSpPr>
      <dsp:spPr>
        <a:xfrm>
          <a:off x="2859802" y="930876"/>
          <a:ext cx="2035562" cy="80339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Formal Debate- Initial Speeches</a:t>
          </a:r>
        </a:p>
      </dsp:txBody>
      <dsp:txXfrm>
        <a:off x="2899028" y="970102"/>
        <a:ext cx="1957110" cy="724942"/>
      </dsp:txXfrm>
    </dsp:sp>
    <dsp:sp modelId="{465D3384-5082-4313-B517-42FA4ED9578D}">
      <dsp:nvSpPr>
        <dsp:cNvPr id="0" name=""/>
        <dsp:cNvSpPr/>
      </dsp:nvSpPr>
      <dsp:spPr>
        <a:xfrm>
          <a:off x="4451463" y="1007498"/>
          <a:ext cx="834770" cy="649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5D703-FFB5-496B-9D2D-8DF656D77921}">
      <dsp:nvSpPr>
        <dsp:cNvPr id="0" name=""/>
        <dsp:cNvSpPr/>
      </dsp:nvSpPr>
      <dsp:spPr>
        <a:xfrm rot="5400000">
          <a:off x="4713731" y="2654672"/>
          <a:ext cx="681805" cy="7762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3549C50-3EB1-4A4F-B7CE-93EB734F534D}">
      <dsp:nvSpPr>
        <dsp:cNvPr id="0" name=""/>
        <dsp:cNvSpPr/>
      </dsp:nvSpPr>
      <dsp:spPr>
        <a:xfrm>
          <a:off x="4128589" y="1868156"/>
          <a:ext cx="2096129" cy="93444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Informal Debate (Caucusing)- Starts out with Moderated Caucusing first</a:t>
          </a:r>
        </a:p>
      </dsp:txBody>
      <dsp:txXfrm>
        <a:off x="4174213" y="1913780"/>
        <a:ext cx="2004881" cy="843195"/>
      </dsp:txXfrm>
    </dsp:sp>
    <dsp:sp modelId="{98FEB561-9A6F-44FE-B610-14D6CF954E03}">
      <dsp:nvSpPr>
        <dsp:cNvPr id="0" name=""/>
        <dsp:cNvSpPr/>
      </dsp:nvSpPr>
      <dsp:spPr>
        <a:xfrm>
          <a:off x="5680853" y="1975499"/>
          <a:ext cx="834770" cy="649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D61EA-BAF5-46FC-B71D-6FEC82385189}">
      <dsp:nvSpPr>
        <dsp:cNvPr id="0" name=""/>
        <dsp:cNvSpPr/>
      </dsp:nvSpPr>
      <dsp:spPr>
        <a:xfrm rot="5400000">
          <a:off x="5807697" y="3557149"/>
          <a:ext cx="681805" cy="77621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C0521D-29AB-4D98-8C6B-1A66CF4B03D9}">
      <dsp:nvSpPr>
        <dsp:cNvPr id="0" name=""/>
        <dsp:cNvSpPr/>
      </dsp:nvSpPr>
      <dsp:spPr>
        <a:xfrm>
          <a:off x="5258016" y="2801354"/>
          <a:ext cx="1885848" cy="80339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Caucusing-</a:t>
          </a:r>
          <a:r>
            <a:rPr lang="en-US" sz="2000" kern="1200" baseline="0" dirty="0"/>
            <a:t> Unmoderated</a:t>
          </a:r>
          <a:endParaRPr lang="en-US" sz="2000" kern="1200" dirty="0"/>
        </a:p>
      </dsp:txBody>
      <dsp:txXfrm>
        <a:off x="5297242" y="2840580"/>
        <a:ext cx="1807396" cy="724942"/>
      </dsp:txXfrm>
    </dsp:sp>
    <dsp:sp modelId="{D738C449-8E16-46C3-AAA3-8B49A6354CFE}">
      <dsp:nvSpPr>
        <dsp:cNvPr id="0" name=""/>
        <dsp:cNvSpPr/>
      </dsp:nvSpPr>
      <dsp:spPr>
        <a:xfrm>
          <a:off x="6774819" y="2877976"/>
          <a:ext cx="834770" cy="649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855564-D7B4-47ED-8A4A-9E49EB96C5EC}">
      <dsp:nvSpPr>
        <dsp:cNvPr id="0" name=""/>
        <dsp:cNvSpPr/>
      </dsp:nvSpPr>
      <dsp:spPr>
        <a:xfrm>
          <a:off x="6457122" y="3703831"/>
          <a:ext cx="1885848" cy="803394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Resolution Voting</a:t>
          </a:r>
        </a:p>
      </dsp:txBody>
      <dsp:txXfrm>
        <a:off x="6496348" y="3743057"/>
        <a:ext cx="1807396" cy="7249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6hufLEx_mI" TargetMode="External"/><Relationship Id="rId2" Type="http://schemas.openxmlformats.org/officeDocument/2006/relationships/hyperlink" Target="https://www.youtube.com/watch?v=zAdKw4GBJa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Model un procedures</a:t>
            </a:r>
          </a:p>
        </p:txBody>
      </p:sp>
    </p:spTree>
    <p:extLst>
      <p:ext uri="{BB962C8B-B14F-4D97-AF65-F5344CB8AC3E}">
        <p14:creationId xmlns:p14="http://schemas.microsoft.com/office/powerpoint/2010/main" val="1241705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 of 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Delegate motions for closure of debate and voting </a:t>
            </a:r>
          </a:p>
          <a:p>
            <a:r>
              <a:rPr lang="en-US" dirty="0"/>
              <a:t>All resolutions with a 2/3 majority pass</a:t>
            </a:r>
          </a:p>
          <a:p>
            <a:pPr lvl="1"/>
            <a:r>
              <a:rPr lang="en-US" dirty="0"/>
              <a:t>More than one resolution can pass</a:t>
            </a:r>
          </a:p>
        </p:txBody>
      </p:sp>
    </p:spTree>
    <p:extLst>
      <p:ext uri="{BB962C8B-B14F-4D97-AF65-F5344CB8AC3E}">
        <p14:creationId xmlns:p14="http://schemas.microsoft.com/office/powerpoint/2010/main" val="3525875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and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Delegations will typically pass around notes to communicate with other delegations during moderated caucus</a:t>
            </a:r>
          </a:p>
          <a:p>
            <a:r>
              <a:rPr lang="en-US" dirty="0"/>
              <a:t>Make sure you memorize your opening </a:t>
            </a:r>
          </a:p>
          <a:p>
            <a:r>
              <a:rPr lang="en-US" dirty="0"/>
              <a:t>Almost everything is voted on through majority rule, including motions</a:t>
            </a:r>
          </a:p>
          <a:p>
            <a:r>
              <a:rPr lang="en-US" dirty="0"/>
              <a:t>Use third person when addressing the viewpoints of your country</a:t>
            </a:r>
          </a:p>
          <a:p>
            <a:pPr marL="0" indent="0">
              <a:buNone/>
            </a:pPr>
            <a:r>
              <a:rPr lang="en-US" dirty="0"/>
              <a:t>Ex. The nation of Russia believes that...</a:t>
            </a:r>
          </a:p>
          <a:p>
            <a:r>
              <a:rPr lang="en-US" dirty="0"/>
              <a:t>Express the views of the nation you are representing, not your own views</a:t>
            </a:r>
          </a:p>
          <a:p>
            <a:r>
              <a:rPr lang="en-US" dirty="0"/>
              <a:t>Be polite and formal during debate</a:t>
            </a:r>
          </a:p>
        </p:txBody>
      </p:sp>
    </p:spTree>
    <p:extLst>
      <p:ext uri="{BB962C8B-B14F-4D97-AF65-F5344CB8AC3E}">
        <p14:creationId xmlns:p14="http://schemas.microsoft.com/office/powerpoint/2010/main" val="311507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of debate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2861374"/>
              </p:ext>
            </p:extLst>
          </p:nvPr>
        </p:nvGraphicFramePr>
        <p:xfrm>
          <a:off x="1141410" y="1706148"/>
          <a:ext cx="10003667" cy="4535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rrow: Bent-Up 5"/>
          <p:cNvSpPr/>
          <p:nvPr/>
        </p:nvSpPr>
        <p:spPr>
          <a:xfrm rot="16200000">
            <a:off x="7397710" y="3848065"/>
            <a:ext cx="660917" cy="64273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3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and videos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Setting the Agenda</a:t>
            </a:r>
          </a:p>
          <a:p>
            <a:r>
              <a:rPr lang="en-US" dirty="0">
                <a:hlinkClick r:id="rId2"/>
              </a:rPr>
              <a:t>https://www.youtube.com/watch?v=zAdKw4GBJaE</a:t>
            </a:r>
            <a:endParaRPr lang="en-US" dirty="0"/>
          </a:p>
          <a:p>
            <a:r>
              <a:rPr lang="en-US" dirty="0">
                <a:effectLst/>
                <a:hlinkClick r:id="rId3"/>
              </a:rPr>
              <a:t>Model UN Procedure</a:t>
            </a:r>
          </a:p>
          <a:p>
            <a:r>
              <a:rPr lang="en-US" dirty="0">
                <a:hlinkClick r:id="rId3"/>
              </a:rPr>
              <a:t>https://www.youtube.com/watch?v=S6hufLEx_mI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53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Committee will begin with a Roll Call</a:t>
            </a:r>
          </a:p>
          <a:p>
            <a:r>
              <a:rPr lang="en-US" dirty="0"/>
              <a:t>Delegates will raise placards and announce either “present” or “present and voting”</a:t>
            </a:r>
          </a:p>
          <a:p>
            <a:r>
              <a:rPr lang="en-US" dirty="0"/>
              <a:t>Present-May vote but may abstain</a:t>
            </a:r>
          </a:p>
          <a:p>
            <a:r>
              <a:rPr lang="en-US" dirty="0"/>
              <a:t>Present and voting-May vote but may </a:t>
            </a:r>
            <a:r>
              <a:rPr lang="en-US" i="1" dirty="0"/>
              <a:t>not</a:t>
            </a:r>
            <a:r>
              <a:rPr lang="en-US" dirty="0"/>
              <a:t> abstain</a:t>
            </a:r>
          </a:p>
        </p:txBody>
      </p:sp>
    </p:spTree>
    <p:extLst>
      <p:ext uri="{BB962C8B-B14F-4D97-AF65-F5344CB8AC3E}">
        <p14:creationId xmlns:p14="http://schemas.microsoft.com/office/powerpoint/2010/main" val="3286737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12480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Delegates determine the order of topics to discuss</a:t>
            </a:r>
          </a:p>
          <a:p>
            <a:r>
              <a:rPr lang="en-US" dirty="0"/>
              <a:t>Usually begins with a motion</a:t>
            </a:r>
          </a:p>
          <a:p>
            <a:pPr marL="0" indent="0">
              <a:buNone/>
            </a:pPr>
            <a:r>
              <a:rPr lang="en-US" dirty="0"/>
              <a:t>Ex. The country of Uganda moves to place Topic A, the situation in the South China Sea, followed by Topic B, Biological and Chemical Weapons </a:t>
            </a:r>
          </a:p>
          <a:p>
            <a:r>
              <a:rPr lang="en-US" dirty="0"/>
              <a:t>Almost all delegations will choose to give an opening speech regarding their country’s choice</a:t>
            </a:r>
          </a:p>
          <a:p>
            <a:pPr lvl="1"/>
            <a:r>
              <a:rPr lang="en-US" dirty="0"/>
              <a:t>This speech is usually prepared beforehand </a:t>
            </a:r>
            <a:r>
              <a:rPr lang="en-US"/>
              <a:t>and memorized</a:t>
            </a:r>
            <a:endParaRPr lang="en-US" dirty="0"/>
          </a:p>
          <a:p>
            <a:r>
              <a:rPr lang="en-US" dirty="0"/>
              <a:t>After all the countries have spoken, three delegates speaking for one topic will alternate with the three speaking for another topic</a:t>
            </a:r>
          </a:p>
          <a:p>
            <a:r>
              <a:rPr lang="en-US" dirty="0"/>
              <a:t>The committee will then vote on which topic to discuss</a:t>
            </a:r>
          </a:p>
          <a:p>
            <a:r>
              <a:rPr lang="en-US" dirty="0"/>
              <a:t>Although the committee is assigned two topics, most times there will only be time to discuss one topic</a:t>
            </a:r>
          </a:p>
        </p:txBody>
      </p:sp>
    </p:spTree>
    <p:extLst>
      <p:ext uri="{BB962C8B-B14F-4D97-AF65-F5344CB8AC3E}">
        <p14:creationId xmlns:p14="http://schemas.microsoft.com/office/powerpoint/2010/main" val="288062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64700"/>
            <a:ext cx="9905998" cy="1478570"/>
          </a:xfrm>
        </p:spPr>
        <p:txBody>
          <a:bodyPr/>
          <a:lstStyle/>
          <a:p>
            <a:r>
              <a:rPr lang="en-US" dirty="0"/>
              <a:t>Formal debate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43270"/>
            <a:ext cx="9905999" cy="49695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Once agenda is set, the Chair will add names to the speaker’s list for formal debate</a:t>
            </a:r>
          </a:p>
          <a:p>
            <a:r>
              <a:rPr lang="en-US" dirty="0"/>
              <a:t>Debate starts with countries explaining their standings and suggestions for course of action</a:t>
            </a:r>
          </a:p>
          <a:p>
            <a:r>
              <a:rPr lang="en-US" dirty="0"/>
              <a:t>After delegates have met with their bloc, draft resolutions are proposed</a:t>
            </a:r>
          </a:p>
          <a:p>
            <a:r>
              <a:rPr lang="en-US" dirty="0"/>
              <a:t>Delegates try to gather more support for their resolutions through formal speech</a:t>
            </a:r>
          </a:p>
          <a:p>
            <a:r>
              <a:rPr lang="en-US" dirty="0"/>
              <a:t>Afterwards, delegates support or oppose certain draft resolutions through formal speech</a:t>
            </a:r>
          </a:p>
          <a:p>
            <a:r>
              <a:rPr lang="en-US" dirty="0"/>
              <a:t>Delegates present any amendments created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424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 debate- moderated caucusing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After the termination of Formal Debate, Informal Debate (Moderated Caucusing) is motioned and commenced</a:t>
            </a:r>
          </a:p>
          <a:p>
            <a:pPr lvl="1"/>
            <a:r>
              <a:rPr lang="en-US" dirty="0"/>
              <a:t>Example of a motion: Motion for a </a:t>
            </a:r>
            <a:r>
              <a:rPr lang="en-US" u="sng" dirty="0"/>
              <a:t>10 minute 1 minute speaking time </a:t>
            </a:r>
            <a:r>
              <a:rPr lang="en-US" dirty="0"/>
              <a:t>moderated caucus to discuss </a:t>
            </a:r>
            <a:r>
              <a:rPr lang="en-US" u="sng" dirty="0"/>
              <a:t>potential solutions</a:t>
            </a:r>
          </a:p>
          <a:p>
            <a:pPr lvl="2"/>
            <a:r>
              <a:rPr lang="en-US" dirty="0"/>
              <a:t>Time and goal of the session must be included</a:t>
            </a:r>
          </a:p>
          <a:p>
            <a:pPr lvl="1"/>
            <a:r>
              <a:rPr lang="en-US" dirty="0"/>
              <a:t>Delegations then vote on all the motions on the floor</a:t>
            </a:r>
          </a:p>
          <a:p>
            <a:r>
              <a:rPr lang="en-US" dirty="0"/>
              <a:t>The Chair calls on delegates; from there, delegates address the committee through short speeches regarding the goal of the session</a:t>
            </a:r>
          </a:p>
          <a:p>
            <a:r>
              <a:rPr lang="en-US" dirty="0"/>
              <a:t>After the session is over, the committee can choose to move onto unmoderated caucus, continue the current discussion, or choose to discuss a different topic during moderated caucus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56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Informal debate-unmoderated caucusing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32043"/>
          </a:xfrm>
        </p:spPr>
        <p:txBody>
          <a:bodyPr>
            <a:normAutofit/>
          </a:bodyPr>
          <a:lstStyle/>
          <a:p>
            <a:r>
              <a:rPr lang="en-US" dirty="0"/>
              <a:t>During Unmoderated Caucus, delegates are free to move around and discuss resolutions directly with other delegates</a:t>
            </a:r>
          </a:p>
          <a:p>
            <a:pPr lvl="1"/>
            <a:r>
              <a:rPr lang="en-US" dirty="0"/>
              <a:t>Unmoderated caucus is primarily used for forming blocs and coming up with solutions</a:t>
            </a:r>
          </a:p>
          <a:p>
            <a:r>
              <a:rPr lang="en-US" dirty="0"/>
              <a:t>Bloc: A group of delegations who share the same viewpoints and work together to write a resolution</a:t>
            </a:r>
          </a:p>
          <a:p>
            <a:r>
              <a:rPr lang="en-US" dirty="0"/>
              <a:t>Typically, delegates congregate with their blocs to write draft resolutions</a:t>
            </a:r>
          </a:p>
          <a:p>
            <a:r>
              <a:rPr lang="en-US" dirty="0"/>
              <a:t>Once draft resolutions are composed, delegates ask for the support of their resolution with other blocs and the whole committee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186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6EB7D-D033-4B89-BAB1-DEE16378F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 and a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DD41B-ABE7-434B-BE8E-29C20764A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all resolution are proposed, the chair then welcomes all the members of each working paper to present their resolution</a:t>
            </a:r>
          </a:p>
          <a:p>
            <a:r>
              <a:rPr lang="en-US" dirty="0"/>
              <a:t>After each resolution is presented, the committee has the opportunity to ask questions regarding that bloc’s working paper</a:t>
            </a:r>
          </a:p>
          <a:p>
            <a:r>
              <a:rPr lang="en-US" dirty="0"/>
              <a:t>Debate skills oriented </a:t>
            </a:r>
          </a:p>
        </p:txBody>
      </p:sp>
    </p:spTree>
    <p:extLst>
      <p:ext uri="{BB962C8B-B14F-4D97-AF65-F5344CB8AC3E}">
        <p14:creationId xmlns:p14="http://schemas.microsoft.com/office/powerpoint/2010/main" val="1757725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92</TotalTime>
  <Words>634</Words>
  <Application>Microsoft Office PowerPoint</Application>
  <PresentationFormat>Widescreen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Tw Cen MT</vt:lpstr>
      <vt:lpstr>Circuit</vt:lpstr>
      <vt:lpstr>Model un procedures</vt:lpstr>
      <vt:lpstr>Flow of debate</vt:lpstr>
      <vt:lpstr>Links and videos</vt:lpstr>
      <vt:lpstr>Roll call</vt:lpstr>
      <vt:lpstr>Setting the agenda</vt:lpstr>
      <vt:lpstr>Formal debate</vt:lpstr>
      <vt:lpstr>Informal debate- moderated caucusing</vt:lpstr>
      <vt:lpstr>Informal debate-unmoderated caucusing</vt:lpstr>
      <vt:lpstr>Q and a session</vt:lpstr>
      <vt:lpstr>Closure of debate</vt:lpstr>
      <vt:lpstr>Tips and pointers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un procedures</dc:title>
  <dc:creator>Joseph Chen</dc:creator>
  <cp:lastModifiedBy>JOSEPH CHEN (811030)</cp:lastModifiedBy>
  <cp:revision>14</cp:revision>
  <dcterms:created xsi:type="dcterms:W3CDTF">2016-10-05T00:58:28Z</dcterms:created>
  <dcterms:modified xsi:type="dcterms:W3CDTF">2017-08-12T16:12:10Z</dcterms:modified>
</cp:coreProperties>
</file>